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68" r:id="rId4"/>
    <p:sldId id="258" r:id="rId5"/>
    <p:sldId id="269" r:id="rId6"/>
    <p:sldId id="270" r:id="rId7"/>
    <p:sldId id="271" r:id="rId8"/>
    <p:sldId id="259" r:id="rId9"/>
    <p:sldId id="272" r:id="rId10"/>
    <p:sldId id="261" r:id="rId11"/>
    <p:sldId id="262" r:id="rId12"/>
    <p:sldId id="264" r:id="rId13"/>
    <p:sldId id="263" r:id="rId14"/>
    <p:sldId id="265" r:id="rId15"/>
    <p:sldId id="266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FFFF00"/>
    <a:srgbClr val="000099"/>
    <a:srgbClr val="660066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000" autoAdjust="0"/>
    <p:restoredTop sz="94660"/>
  </p:normalViewPr>
  <p:slideViewPr>
    <p:cSldViewPr>
      <p:cViewPr varScale="1">
        <p:scale>
          <a:sx n="69" d="100"/>
          <a:sy n="69" d="100"/>
        </p:scale>
        <p:origin x="-1440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12.04.2015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12.04.2015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12.04.2015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12.04.2015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12.04.2015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12.04.2015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12.04.2015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12.04.2015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12.04.2015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gif"/><Relationship Id="rId2" Type="http://schemas.openxmlformats.org/officeDocument/2006/relationships/image" Target="../media/image24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gif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gif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gi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gif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7" Type="http://schemas.openxmlformats.org/officeDocument/2006/relationships/image" Target="../media/image17.gif"/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png"/><Relationship Id="rId5" Type="http://schemas.openxmlformats.org/officeDocument/2006/relationships/image" Target="../media/image15.gif"/><Relationship Id="rId4" Type="http://schemas.openxmlformats.org/officeDocument/2006/relationships/image" Target="../media/image14.gi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gif"/><Relationship Id="rId2" Type="http://schemas.openxmlformats.org/officeDocument/2006/relationships/image" Target="../media/image18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0" y="1"/>
            <a:ext cx="9144000" cy="403187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3200" b="1" dirty="0" smtClean="0">
                <a:ln w="0"/>
                <a:solidFill>
                  <a:srgbClr val="00B0F0"/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МУЗЫКАЛЬНАЯ ГОСТИНАЯ</a:t>
            </a:r>
          </a:p>
          <a:p>
            <a:pPr algn="ctr"/>
            <a:r>
              <a:rPr lang="ru-RU" sz="3200" b="1" spc="0" dirty="0" smtClean="0">
                <a:ln w="0"/>
                <a:solidFill>
                  <a:srgbClr val="00B0F0"/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«К</a:t>
            </a:r>
            <a:r>
              <a:rPr lang="ru-RU" sz="3200" b="1" dirty="0" smtClean="0">
                <a:ln w="0"/>
                <a:solidFill>
                  <a:srgbClr val="00B0F0"/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ЛАССИЧЕСКАЯ МУЗЫКА </a:t>
            </a:r>
            <a:r>
              <a:rPr lang="ru-RU" sz="3200" b="1" spc="0" dirty="0" smtClean="0">
                <a:ln w="0"/>
                <a:solidFill>
                  <a:srgbClr val="00B0F0"/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МАЛЫШАМ»</a:t>
            </a:r>
          </a:p>
          <a:p>
            <a:pPr algn="ctr"/>
            <a:r>
              <a:rPr lang="ru-RU" sz="3200" b="1" dirty="0" smtClean="0">
                <a:ln w="0"/>
                <a:solidFill>
                  <a:srgbClr val="00B0F0"/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по пьесам</a:t>
            </a:r>
            <a:r>
              <a:rPr lang="ru-RU" sz="3200" b="1" dirty="0" smtClean="0">
                <a:ln w="0"/>
                <a:solidFill>
                  <a:srgbClr val="000099"/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/>
            <a:r>
              <a:rPr lang="ru-RU" sz="4000" b="1" dirty="0" smtClean="0">
                <a:ln w="0"/>
                <a:solidFill>
                  <a:srgbClr val="000099"/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М. МУСОРГСКОГО</a:t>
            </a:r>
          </a:p>
          <a:p>
            <a:pPr algn="ctr"/>
            <a:r>
              <a:rPr lang="ru-RU" sz="4000" b="1" cap="all" dirty="0" smtClean="0">
                <a:ln w="0"/>
                <a:solidFill>
                  <a:srgbClr val="000099"/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«БАЛЕТ НЕВЫЛУПИВШИХСЯ ПТЕНЦОВ» И  </a:t>
            </a:r>
          </a:p>
          <a:p>
            <a:pPr algn="ctr"/>
            <a:r>
              <a:rPr lang="ru-RU" sz="4000" b="1" cap="all" dirty="0" smtClean="0">
                <a:ln w="0"/>
                <a:solidFill>
                  <a:srgbClr val="000099"/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К. СЕН-САНСА «КУРЫ И ПЕТУХИ»</a:t>
            </a:r>
          </a:p>
        </p:txBody>
      </p:sp>
      <p:pic>
        <p:nvPicPr>
          <p:cNvPr id="2054" name="Picture 6" descr="http://img0.liveinternet.ru/images/attach/c/3/78/157/78157950_pticia984.gif"/>
          <p:cNvPicPr>
            <a:picLocks noChangeAspect="1" noChangeArrowheads="1" noCrop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6314" y="4929198"/>
            <a:ext cx="3464969" cy="145045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http://www.valgavg.edu.ee/loputood/Tsernetskaja%20Irina/img8.gif"/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348" y="4143380"/>
            <a:ext cx="2955678" cy="247674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www.akok.ru/illustration/ill_big/ryaba.jpg"/>
          <p:cNvPicPr/>
          <p:nvPr/>
        </p:nvPicPr>
        <p:blipFill>
          <a:blip r:embed="rId2" cstate="print"/>
          <a:srcRect l="7530" r="4355" b="12292"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www.nivagold.ru/raznoe1/egle/paques00016.gif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14678" y="357166"/>
            <a:ext cx="2500330" cy="35718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Рисунок 2" descr="http://www.nivagold.ru/raznoe1/egle/0005-34.gif"/>
          <p:cNvPicPr/>
          <p:nvPr/>
        </p:nvPicPr>
        <p:blipFill>
          <a:blip r:embed="rId3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285852" y="3429000"/>
            <a:ext cx="1714512" cy="21680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Рисунок 3" descr="http://animo2.ucoz.ru/_ph/101/1/971777907.jpg"/>
          <p:cNvPicPr/>
          <p:nvPr/>
        </p:nvPicPr>
        <p:blipFill>
          <a:blip r:embed="rId4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357950" y="3643314"/>
            <a:ext cx="2000264" cy="22031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nykyta.blog.com/files/2009/08/mpm_033.pn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mms.mts.ru/datas1/000/001/256/1256620_thumb.gif"/>
          <p:cNvPicPr>
            <a:picLocks noChangeAspect="1" noChangeArrowheads="1" noCrop="1"/>
          </p:cNvPicPr>
          <p:nvPr/>
        </p:nvPicPr>
        <p:blipFill>
          <a:blip r:embed="rId2" cstate="print">
            <a:clrChange>
              <a:clrFrom>
                <a:srgbClr val="4A8BFF"/>
              </a:clrFrom>
              <a:clrTo>
                <a:srgbClr val="4A8B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214546" y="-23837"/>
            <a:ext cx="5072098" cy="676279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8" name="Picture 4" descr="http://www.tunnel.ru/userfiles/ck/images/3313/kartinki_super800.jpg"/>
          <p:cNvPicPr>
            <a:picLocks noChangeAspect="1" noChangeArrowheads="1"/>
          </p:cNvPicPr>
          <p:nvPr/>
        </p:nvPicPr>
        <p:blipFill>
          <a:blip r:embed="rId2" cstate="print"/>
          <a:srcRect l="7500" b="2500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214414" y="0"/>
            <a:ext cx="698477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ln w="0"/>
                <a:solidFill>
                  <a:srgbClr val="000099"/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Презентацию подготовила</a:t>
            </a:r>
          </a:p>
          <a:p>
            <a:pPr algn="ctr"/>
            <a:r>
              <a:rPr lang="ru-RU" sz="2400" b="1" dirty="0" smtClean="0">
                <a:ln w="0"/>
                <a:solidFill>
                  <a:srgbClr val="000099"/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музыкальный  руководитель</a:t>
            </a:r>
          </a:p>
          <a:p>
            <a:pPr algn="ctr"/>
            <a:r>
              <a:rPr lang="ru-RU" sz="2400" b="1" dirty="0" smtClean="0">
                <a:ln w="0"/>
                <a:solidFill>
                  <a:srgbClr val="000099"/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СВЯТОЛУЦКАЯ  СВЕТЛАНА  ГЕННАДЬЕВНА</a:t>
            </a:r>
            <a:endParaRPr lang="ru-RU" sz="2400" b="1" dirty="0">
              <a:ln w="0"/>
              <a:solidFill>
                <a:srgbClr val="000099"/>
              </a:solidFill>
              <a:effectLst>
                <a:reflection blurRad="12700" stA="50000" endPos="50000" dist="5000" dir="5400000" sy="-100000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8" name="Picture 4" descr="http://www.studentsoftheworld.info/sites/country/img/11325_4940622.gif"/>
          <p:cNvPicPr>
            <a:picLocks noChangeAspect="1" noChangeArrowheads="1" noCrop="1"/>
          </p:cNvPicPr>
          <p:nvPr/>
        </p:nvPicPr>
        <p:blipFill>
          <a:blip r:embed="rId2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428860" y="1714488"/>
            <a:ext cx="4143404" cy="414340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12681040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www.nivagold.ru/raznoe/ptysy/9/Photo%20301.gif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43042" y="785794"/>
            <a:ext cx="5929354" cy="47149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http://www.tunnel.ru/i/post/24/249441/341178/at21295806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</p:spPr>
      </p:pic>
      <p:pic>
        <p:nvPicPr>
          <p:cNvPr id="3" name="Picture 2" descr="http://www.playcast.ru/uploads/2014/09/15/9848506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285784" y="3111562"/>
            <a:ext cx="5572164" cy="374643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http://www.nivagold.ru/raznoe/ptysy/13/Photo%20079.gif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5008" y="928670"/>
            <a:ext cx="2214578" cy="1857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http://www.nivagold.ru/raznoe/ptysy/13/Photo%20070.gif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57290" y="928670"/>
            <a:ext cx="2000264" cy="2010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http://www.nivagold.ru/raznoe/ptysy/13/Photo%20092.gif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714744" y="3214686"/>
            <a:ext cx="1976447" cy="2215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http://www.actiweb.es/ecuacimat/imagen23.gif?1107150228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57224" y="1500174"/>
            <a:ext cx="7824162" cy="328614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 descr="http://media05.myheimat.de/2010/05/25/1078876_preview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00364" y="500042"/>
            <a:ext cx="3048007" cy="4253033"/>
          </a:xfrm>
          <a:prstGeom prst="rect">
            <a:avLst/>
          </a:prstGeom>
          <a:noFill/>
        </p:spPr>
      </p:pic>
      <p:pic>
        <p:nvPicPr>
          <p:cNvPr id="28676" name="Picture 4" descr=" photo chick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14348" y="857232"/>
            <a:ext cx="1428760" cy="1428760"/>
          </a:xfrm>
          <a:prstGeom prst="rect">
            <a:avLst/>
          </a:prstGeom>
          <a:noFill/>
        </p:spPr>
      </p:pic>
      <p:sp>
        <p:nvSpPr>
          <p:cNvPr id="28678" name="AutoShape 6" descr="http://face.0791quanquan.com/attachment/upload/middle/17/198017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8682" name="Picture 10" descr="Смайлики 176 - Смайлики и картинки - Племя смайликов"/>
          <p:cNvPicPr>
            <a:picLocks noChangeAspect="1" noChangeArrowheads="1" noCrop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357950" y="1643050"/>
            <a:ext cx="1214446" cy="1214446"/>
          </a:xfrm>
          <a:prstGeom prst="rect">
            <a:avLst/>
          </a:prstGeom>
          <a:noFill/>
        </p:spPr>
      </p:pic>
      <p:pic>
        <p:nvPicPr>
          <p:cNvPr id="28684" name="Picture 12" descr="Поделись своим настроением"/>
          <p:cNvPicPr>
            <a:picLocks noChangeAspect="1" noChangeArrowheads="1" noCrop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643042" y="3071810"/>
            <a:ext cx="1214446" cy="1214446"/>
          </a:xfrm>
          <a:prstGeom prst="rect">
            <a:avLst/>
          </a:prstGeom>
          <a:noFill/>
        </p:spPr>
      </p:pic>
      <p:pic>
        <p:nvPicPr>
          <p:cNvPr id="28686" name="Picture 14" descr="http://zdorovo.ua/web/images/uploads/pregnancyweek/sesame-seed_tiny.pn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428860" y="4357694"/>
            <a:ext cx="1219200" cy="1219201"/>
          </a:xfrm>
          <a:prstGeom prst="rect">
            <a:avLst/>
          </a:prstGeom>
          <a:noFill/>
        </p:spPr>
      </p:pic>
      <p:pic>
        <p:nvPicPr>
          <p:cNvPr id="28688" name="Picture 16" descr="http://zdorovo.ua/web/images/uploads/pregnancyweek/sesame-seed_tiny.pn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142976" y="5143512"/>
            <a:ext cx="1219200" cy="1219201"/>
          </a:xfrm>
          <a:prstGeom prst="rect">
            <a:avLst/>
          </a:prstGeom>
          <a:noFill/>
        </p:spPr>
      </p:pic>
      <p:pic>
        <p:nvPicPr>
          <p:cNvPr id="28690" name="Picture 18" descr="http://zdorovo.ua/web/images/uploads/pregnancyweek/sesame-seed_tiny.pn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786182" y="4857760"/>
            <a:ext cx="1219200" cy="1219201"/>
          </a:xfrm>
          <a:prstGeom prst="rect">
            <a:avLst/>
          </a:prstGeom>
          <a:noFill/>
        </p:spPr>
      </p:pic>
      <p:pic>
        <p:nvPicPr>
          <p:cNvPr id="28692" name="Picture 20" descr="http://zdorovo.ua/web/images/uploads/pregnancyweek/sesame-seed_tiny.pn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786446" y="4857760"/>
            <a:ext cx="1219200" cy="1219201"/>
          </a:xfrm>
          <a:prstGeom prst="rect">
            <a:avLst/>
          </a:prstGeom>
          <a:noFill/>
        </p:spPr>
      </p:pic>
      <p:pic>
        <p:nvPicPr>
          <p:cNvPr id="28694" name="Picture 22" descr="http://zdorovo.ua/web/images/uploads/pregnancyweek/sesame-seed_tiny.pn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715008" y="3143248"/>
            <a:ext cx="1219200" cy="1219201"/>
          </a:xfrm>
          <a:prstGeom prst="rect">
            <a:avLst/>
          </a:prstGeom>
          <a:noFill/>
        </p:spPr>
      </p:pic>
      <p:pic>
        <p:nvPicPr>
          <p:cNvPr id="28696" name="Picture 24" descr="http://zdorovo.ua/web/images/uploads/pregnancyweek/sesame-seed_tiny.pn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143108" y="1857364"/>
            <a:ext cx="1219200" cy="1219201"/>
          </a:xfrm>
          <a:prstGeom prst="rect">
            <a:avLst/>
          </a:prstGeom>
          <a:noFill/>
        </p:spPr>
      </p:pic>
      <p:pic>
        <p:nvPicPr>
          <p:cNvPr id="28698" name="Picture 26" descr="http://zdorovo.ua/web/images/uploads/pregnancyweek/sesame-seed_tiny.pn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858016" y="4143380"/>
            <a:ext cx="1219200" cy="1219201"/>
          </a:xfrm>
          <a:prstGeom prst="rect">
            <a:avLst/>
          </a:prstGeom>
          <a:noFill/>
        </p:spPr>
      </p:pic>
      <p:pic>
        <p:nvPicPr>
          <p:cNvPr id="28700" name="Picture 28" descr="http://zdorovo.ua/web/images/uploads/pregnancyweek/sesame-seed_tiny.pn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929190" y="4143380"/>
            <a:ext cx="1219200" cy="1219201"/>
          </a:xfrm>
          <a:prstGeom prst="rect">
            <a:avLst/>
          </a:prstGeom>
          <a:noFill/>
        </p:spPr>
      </p:pic>
      <p:pic>
        <p:nvPicPr>
          <p:cNvPr id="28702" name="Picture 30" descr="http://img01.chitalnya.ru/upload2/289/385454294737428416.gif"/>
          <p:cNvPicPr>
            <a:picLocks noChangeAspect="1" noChangeArrowheads="1" noCrop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429388" y="3286124"/>
            <a:ext cx="1828811" cy="171451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http://a.imdoc.fr/private/1/private-category/photo/1884475188/159952031c/private-category-volaille_105-img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57818" y="357166"/>
            <a:ext cx="3378419" cy="1785950"/>
          </a:xfrm>
          <a:prstGeom prst="rect">
            <a:avLst/>
          </a:prstGeom>
          <a:noFill/>
        </p:spPr>
      </p:pic>
      <p:pic>
        <p:nvPicPr>
          <p:cNvPr id="27652" name="Picture 4" descr="http://cloudpunchers.tripod.com/sitebuildercontent/sitebuilderpictures/worm_anim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214346" y="785794"/>
            <a:ext cx="4238625" cy="438151"/>
          </a:xfrm>
          <a:prstGeom prst="rect">
            <a:avLst/>
          </a:prstGeom>
          <a:noFill/>
        </p:spPr>
      </p:pic>
      <p:pic>
        <p:nvPicPr>
          <p:cNvPr id="27654" name="Picture 6" descr="http://vb2.userdocs.ru/pars_docs/refs/449/448008/448008_html_m48570fac.jpg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CFDF8"/>
              </a:clrFrom>
              <a:clrTo>
                <a:srgbClr val="FCFDF8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2571744"/>
            <a:ext cx="8269161" cy="450059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Но это и правда курица. . Вот тебе картинк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9615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 descr="http://nemaloknig.info/picimg/236/2366/23666/236669/img_1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0"/>
            <a:ext cx="8358214" cy="672775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Эркер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Открытая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215</TotalTime>
  <Words>33</Words>
  <Application>Microsoft Office PowerPoint</Application>
  <PresentationFormat>On-screen Show (4:3)</PresentationFormat>
  <Paragraphs>9</Paragraphs>
  <Slides>15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Трек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cp:lastModifiedBy>имя</cp:lastModifiedBy>
  <cp:revision>32</cp:revision>
  <dcterms:modified xsi:type="dcterms:W3CDTF">2015-04-12T15:11:01Z</dcterms:modified>
</cp:coreProperties>
</file>