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62E8-3594-4C9C-8717-C55549D13115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6269-EB43-46C9-A210-11B343814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BE62-80E4-4624-8438-293E14124A98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9360-4C6F-44FE-99C6-31B120C2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C066-0D9B-45D2-9497-CED5302AEC78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009-C833-49F5-A13D-352DD26F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B5D6-DA6A-4665-B404-07F6E3A1B635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7DC-9976-413F-B4FF-5B954A6E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95B-E1B9-442A-B39A-B06A0BFBF61E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4539-B327-4885-81A1-F37652D6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0AD-B065-486B-88A6-0892FB856B3B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AB10-C6D8-4ED1-925E-649775E2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EF1D-6BA9-4A6A-AE8C-B991CA9A6471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F337-12C0-4410-91B7-67641CA7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6457-76AB-4C3D-9F02-53900EBB6CD2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1F1-7BAC-4DF6-ADED-AA31CED6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5D6B-B761-4919-B4F1-813FC7DD35B7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E510-9640-4D1D-AB91-005F28BA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9C5C-9C7E-4452-A4AF-F3BE23876E81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F06D-5691-4E3F-8246-BD58C6EB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9A1-DB80-4DB8-A0B4-BC610CD68A45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58D2-FB10-430E-9CF5-4D29A471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64F6B-B007-464B-8856-58F0EBA44B17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6B198-7FE4-48CD-91ED-FAA3A178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56388"/>
            <a:ext cx="1246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>
            <a:off x="179512" y="188640"/>
            <a:ext cx="4464496" cy="18722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 flipH="1">
            <a:off x="4572000" y="188640"/>
            <a:ext cx="4412734" cy="1872208"/>
          </a:xfrm>
          <a:prstGeom prst="rect">
            <a:avLst/>
          </a:prstGeom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132856"/>
            <a:ext cx="70985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Тема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«Изготовление новогодней игрушки».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14488"/>
            <a:ext cx="6643734" cy="92869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Этапы проекта.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8643966" cy="37147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Организационный этап.</a:t>
            </a:r>
          </a:p>
          <a:p>
            <a:pPr marL="514350" indent="-514350"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      Подготовка к беседе с детьми о новогоднем празднике. Подбор иллюстративного материала. Подбор материалов, необходимых для изготовления новогодней игрушки. Подбор музыкального репертуара. Подбор художественной литературы. Привлечение родителей.</a:t>
            </a:r>
          </a:p>
          <a:p>
            <a:pPr marL="514350" indent="-514350"/>
            <a:endParaRPr lang="ru-RU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000924" cy="92869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2. Продуктивный этап.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001056" cy="38576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Проведение с детьми беседы о Новогоднем празднике (прил.1).</a:t>
            </a:r>
          </a:p>
          <a:p>
            <a:pPr algn="just">
              <a:buNone/>
            </a:pPr>
            <a:endParaRPr lang="ru-RU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Составление детьми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рассказов «Как наша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семья   встречает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Новый  Год».</a:t>
            </a:r>
          </a:p>
          <a:p>
            <a:pPr algn="just">
              <a:buNone/>
            </a:pPr>
            <a:endParaRPr lang="ru-RU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AM00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562"/>
            <a:ext cx="400052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000264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Непосредственное изготовление игрушки. Для изготовления детьми была выбрана белоснежная снежинка (прил.2).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AM00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357562"/>
            <a:ext cx="3976683" cy="298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443914" cy="121444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Украсить снежинки</a:t>
            </a:r>
            <a:b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было решено дома с родителями.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AM00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548187" cy="3411141"/>
          </a:xfrm>
          <a:prstGeom prst="rect">
            <a:avLst/>
          </a:prstGeom>
        </p:spPr>
      </p:pic>
      <p:pic>
        <p:nvPicPr>
          <p:cNvPr id="4" name="Рисунок 3" descr="CAM0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92893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158162" cy="1643074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В свободное время были прочитаны стихи о новогодних елочных игрушках (прил.3). Также, в течение дня дети повторили стихи к новогоднему утреннику.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AM0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14686"/>
            <a:ext cx="4143372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301038" cy="4286280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Т.к. ведущим видом деятельности детей является игра, были использованы дидактические игры «Подбери словечко» и «Четвертый лишний». На прогулке дети играли в подвижную игру «Два Мороза» (прил.4). В вечернее время были прослушаны песни про новогодние игрушки. Были реализованы формы взаимодействия с семьей: поиск в интернете раскрасок с новогодней тематикой, просмотр мультфильмов, совместное творчество.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372476" cy="271464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3. </a:t>
            </a:r>
            <a:r>
              <a:rPr lang="ru-RU" sz="3200" dirty="0" err="1" smtClean="0">
                <a:solidFill>
                  <a:schemeClr val="tx2"/>
                </a:solidFill>
                <a:latin typeface="Monotype Corsiva" pitchFamily="66" charset="0"/>
              </a:rPr>
              <a:t>Презентативный</a:t>
            </a: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 этап.</a:t>
            </a:r>
            <a:b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Выставка творческих работ детей. </a:t>
            </a:r>
            <a:b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AM0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86058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714489"/>
            <a:ext cx="7215238" cy="1285883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4. Заключительный этап.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500990" cy="342902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Выставка творческих работ детей.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Совместная деятельность родителей с детьми по украшению новогодней снежинки, сделанной своими руками.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Украшение елки или интерьера своей комнаты.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00962" cy="104139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Список литературы: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24"/>
            <a:ext cx="7929618" cy="371477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Источник шаблона: </a:t>
            </a:r>
            <a:r>
              <a:rPr lang="en-US" u="sng" dirty="0" smtClean="0">
                <a:solidFill>
                  <a:schemeClr val="tx2"/>
                </a:solidFill>
                <a:latin typeface="Monotype Corsiva" pitchFamily="66" charset="0"/>
              </a:rPr>
              <a:t>http</a:t>
            </a:r>
            <a:r>
              <a:rPr lang="ru-RU" u="sng" dirty="0" smtClean="0">
                <a:solidFill>
                  <a:schemeClr val="tx2"/>
                </a:solidFill>
                <a:latin typeface="Monotype Corsiva" pitchFamily="66" charset="0"/>
              </a:rPr>
              <a:t>://</a:t>
            </a:r>
            <a:r>
              <a:rPr lang="en-US" u="sng" dirty="0" err="1" smtClean="0">
                <a:solidFill>
                  <a:schemeClr val="tx2"/>
                </a:solidFill>
                <a:latin typeface="Monotype Corsiva" pitchFamily="66" charset="0"/>
              </a:rPr>
              <a:t>linda</a:t>
            </a:r>
            <a:r>
              <a:rPr lang="en-US" u="sng" dirty="0" smtClean="0">
                <a:solidFill>
                  <a:schemeClr val="tx2"/>
                </a:solidFill>
                <a:latin typeface="Monotype Corsiva" pitchFamily="66" charset="0"/>
              </a:rPr>
              <a:t> 6035.ucoz.ru/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Интернет – ресурсы: </a:t>
            </a:r>
            <a:endParaRPr lang="en-US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Monotype Corsiva" pitchFamily="66" charset="0"/>
              </a:rPr>
              <a:t>                    www.mychared.ru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  <a:endParaRPr lang="en-US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Monotype Corsiva" pitchFamily="66" charset="0"/>
              </a:rPr>
              <a:t>                    www. maam.ru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endParaRPr lang="en-US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Monotype Corsiva" pitchFamily="66" charset="0"/>
              </a:rPr>
              <a:t>                    www. openclass.ru.</a:t>
            </a:r>
          </a:p>
          <a:p>
            <a:pPr algn="just"/>
            <a:endParaRPr lang="en-US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just"/>
            <a:endParaRPr lang="ru-RU" u="sng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529538" cy="1071569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Актуальность проекта: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86058"/>
            <a:ext cx="7286676" cy="335758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Время новогодних праздников – это время волшебства и таинственных превращений, время красивой, доброй сказки, которая приходит в каждый дом. Все с нетерпением ждут встречи Нового года, и каждая семья занята предновогодними покупками.    Красочно   сверкающие   витрины   магазинов 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428868"/>
            <a:ext cx="7215238" cy="3643338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приглашают нас приобрести новогодние товары, а ведь когда – то самым дорогим новогодним украшением считалась игрушка, сделанная своими руками. Процесс изготовления игрушек  объединял, сплачивал всю семью, каждый старался сделать что – то особенное, неповторимое для украшения своей елки и дома.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5"/>
            <a:ext cx="7500990" cy="92869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Проблема проекта: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7072362" cy="350046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- Развитие связной речи, расширение словарного запаса детей, развитие фантазии, творчества.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- Формирование коммуникативных навыков детей, умений поддерживать доброжелательные отношения между детьми в совместной деятельности.</a:t>
            </a:r>
          </a:p>
          <a:p>
            <a:pPr algn="just"/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Цель проекта: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714752"/>
            <a:ext cx="7215238" cy="168594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К Новому году украсить елку или интерьер своей комнаты игрушками, сделанными своими руками.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7"/>
            <a:ext cx="7572428" cy="64294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Задачи проекта: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8001056" cy="4071966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Создать радостное настроение в преддверии Нового года, вызвать у детей интерес и желание самостоятельно изготавливать игрушки и украшать ими.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Познакомить с разновидностями и этапами изготовления новогодних игрушек.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- Способствовать активному вовлечению родителей в совместную деятельность с ребенком.</a:t>
            </a:r>
          </a:p>
          <a:p>
            <a:pPr algn="just">
              <a:buFontTx/>
              <a:buChar char="-"/>
            </a:pP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672414" cy="108426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Предполагаемые результаты проекта: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357562"/>
            <a:ext cx="7643866" cy="314327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Радость от изготовления новогодней игрушки своими руками.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Вовлечение родителей в совместную деятельность с ребенком.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- Проявление бережного отношения к игрушкам.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Методы, используемые в проекте: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Беседы, чтение художественной литературы, игровая деятельность, ручной труд, взаимодействие с семьей.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Тип проекта: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215370" cy="342902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Познавательно – творческий, однодневный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</a:p>
          <a:p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>Участники проекта:</a:t>
            </a:r>
          </a:p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оспитатель Кожевникова О.Н.,</a:t>
            </a:r>
          </a:p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ети подготовительной логопедической группы №3,</a:t>
            </a:r>
          </a:p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р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одители.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510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Актуальность проекта:</vt:lpstr>
      <vt:lpstr>приглашают нас приобрести новогодние товары, а ведь когда – то самым дорогим новогодним украшением считалась игрушка, сделанная своими руками. Процесс изготовления игрушек  объединял, сплачивал всю семью, каждый старался сделать что – то особенное, неповторимое для украшения своей елки и дома.</vt:lpstr>
      <vt:lpstr>Проблема проекта:</vt:lpstr>
      <vt:lpstr>Цель проекта:</vt:lpstr>
      <vt:lpstr>Задачи проекта:</vt:lpstr>
      <vt:lpstr>Предполагаемые результаты проекта:</vt:lpstr>
      <vt:lpstr>Методы, используемые в проекте:</vt:lpstr>
      <vt:lpstr>Тип проекта:</vt:lpstr>
      <vt:lpstr>Этапы проекта.</vt:lpstr>
      <vt:lpstr>2. Продуктивный этап.</vt:lpstr>
      <vt:lpstr>Непосредственное изготовление игрушки. Для изготовления детьми была выбрана белоснежная снежинка (прил.2).</vt:lpstr>
      <vt:lpstr>Украсить снежинки было решено дома с родителями.</vt:lpstr>
      <vt:lpstr>В свободное время были прочитаны стихи о новогодних елочных игрушках (прил.3). Также, в течение дня дети повторили стихи к новогоднему утреннику.</vt:lpstr>
      <vt:lpstr>Т.к. ведущим видом деятельности детей является игра, были использованы дидактические игры «Подбери словечко» и «Четвертый лишний». На прогулке дети играли в подвижную игру «Два Мороза» (прил.4). В вечернее время были прослушаны песни про новогодние игрушки. Были реализованы формы взаимодействия с семьей: поиск в интернете раскрасок с новогодней тематикой, просмотр мультфильмов, совместное творчество.</vt:lpstr>
      <vt:lpstr>3. Презентативный этап. Выставка творческих работ детей.  </vt:lpstr>
      <vt:lpstr>4. Заключительный этап.</vt:lpstr>
      <vt:lpstr>Список литературы: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Александр</cp:lastModifiedBy>
  <cp:revision>38</cp:revision>
  <dcterms:created xsi:type="dcterms:W3CDTF">2013-12-04T14:40:48Z</dcterms:created>
  <dcterms:modified xsi:type="dcterms:W3CDTF">2015-02-12T07:01:07Z</dcterms:modified>
</cp:coreProperties>
</file>