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1" r:id="rId4"/>
    <p:sldId id="262" r:id="rId5"/>
    <p:sldId id="269" r:id="rId6"/>
    <p:sldId id="271" r:id="rId7"/>
    <p:sldId id="274" r:id="rId8"/>
    <p:sldId id="277" r:id="rId9"/>
    <p:sldId id="275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hyperlink" Target="http://images.yandex.ru/yandsearch?noreask=1&amp;lr=213&amp;ed=1&amp;text=%D1%84%D0%BE%D1%82%D0%BE%D0%B3%D1%80%D0%B0%D1%84%D0%B8%D0%B8%20%D0%B4%D0%B5%D1%82%D0%B5%D0%B9-%D0%B8%D0%BD%D0%B2%D0%B0%D0%BB%D0%B8%D0%B4%D0%BE%D0%B2&amp;p=129&amp;img_url=img.flexcom.ru/2005/02/08/bimg95548.jpg&amp;rpt=simage" TargetMode="External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rukami-angela.ru/upload/iblock/b77/1.jpg&amp;p=3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noreask=1&amp;lr=213&amp;ed=1&amp;text=%D1%84%D0%BE%D1%82%D0%BE%D0%B3%D1%80%D0%B0%D1%84%D0%B8%D0%B8%20%D0%B4%D0%B5%D1%82%D0%B5%D0%B9-%D0%B8%D0%BD%D0%B2%D0%B0%D0%BB%D0%B8%D0%B4%D0%BE%D0%B2&amp;p=14&amp;img_url=img15.nnm.ru/d/3/9/2/d/05bb32cba775af137a90d757958.jpg&amp;rpt=simag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noreask=1&amp;lr=213&amp;ed=1&amp;text=%D1%84%D0%BE%D1%82%D0%BE%D0%B3%D1%80%D0%B0%D1%84%D0%B8%D0%B8%20%D0%B4%D0%B5%D1%82%D0%B5%D0%B9-%D0%B8%D0%BD%D0%B2%D0%B0%D0%BB%D0%B8%D0%B4%D0%BE%D0%B2&amp;p=660&amp;img_url=msr.nso.ru/Lists/NewsLib/14.10.2011.jpg&amp;rpt=simage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noreask=1&amp;lr=213&amp;ed=1&amp;text=%D1%84%D0%BE%D1%82%D0%BE%D0%B3%D1%80%D0%B0%D1%84%D0%B8%D0%B8%20%D0%B4%D0%B5%D1%82%D0%B5%D0%B9-%D0%B8%D0%BD%D0%B2%D0%B0%D0%BB%D0%B8%D0%B4%D0%BE%D0%B2&amp;p=226&amp;img_url=www.ctv.by/img/1101/sudba_24012011_8_0x0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noreask=1&amp;lr=213&amp;ed=1&amp;text=%D1%84%D0%BE%D1%82%D0%BE%D0%B3%D1%80%D0%B0%D1%84%D0%B8%D0%B8%20%D0%B4%D0%B5%D1%82%D0%B5%D0%B9-%D0%B8%D0%BD%D0%B2%D0%B0%D0%BB%D0%B8%D0%B4%D0%BE%D0%B2&amp;p=117&amp;img_url=tv.otyrar-tv.kz/img/pictures/Kopiya_shkola-dlya-detey-invalidov2.jpg&amp;rpt=simage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noreask=1&amp;lr=213&amp;ed=1&amp;text=%D1%84%D0%BE%D1%82%D0%BE%D0%B3%D1%80%D0%B0%D1%84%D0%B8%D0%B8%20%D0%B4%D0%B5%D1%82%D0%B5%D0%B9-%D0%B8%D0%BD%D0%B2%D0%B0%D0%BB%D0%B8%D0%B4%D0%BE%D0%B2&amp;p=570&amp;img_url=vladimir.rfn.ru/p/m_2277.jpg&amp;rpt=simage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6430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О ТЕХ, КТО </a:t>
            </a:r>
            <a:br>
              <a:rPr lang="ru-RU" sz="5400" dirty="0" smtClean="0">
                <a:solidFill>
                  <a:schemeClr val="accent2"/>
                </a:solidFill>
              </a:rPr>
            </a:br>
            <a:r>
              <a:rPr lang="ru-RU" sz="5400" dirty="0" smtClean="0">
                <a:solidFill>
                  <a:schemeClr val="accent2"/>
                </a:solidFill>
              </a:rPr>
              <a:t>НЕ ПЛАЧЕТ…</a:t>
            </a:r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43578"/>
            <a:ext cx="7772400" cy="85725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Презентация, посвященная Дню Инвалидов</a:t>
            </a:r>
            <a:endParaRPr lang="ru-RU" dirty="0"/>
          </a:p>
        </p:txBody>
      </p:sp>
      <p:pic>
        <p:nvPicPr>
          <p:cNvPr id="4" name="Рисунок 3" descr="http://im8-tub.yandex.net/i?id=70393918-1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907" y="2487519"/>
            <a:ext cx="3134254" cy="2695363"/>
          </a:xfrm>
          <a:prstGeom prst="rect">
            <a:avLst/>
          </a:prstGeom>
          <a:noFill/>
        </p:spPr>
      </p:pic>
      <p:pic>
        <p:nvPicPr>
          <p:cNvPr id="6" name="Рисунок 28" descr="http://im8-tub-ru.yandex.net/i?id=84804275-05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1"/>
            <a:ext cx="20914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636912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5" descr="http://im8-tub-ru.yandex.net/i?id=140281149-19-7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88640"/>
            <a:ext cx="2567374" cy="24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Дети инвалиды занимаются танцами</a:t>
            </a:r>
            <a:endParaRPr lang="ru-RU" sz="3200" dirty="0"/>
          </a:p>
        </p:txBody>
      </p:sp>
      <p:pic>
        <p:nvPicPr>
          <p:cNvPr id="4" name="Содержимое 3" descr="IMG_0020_1230045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643469" cy="4000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Катаются на лошадях,</a:t>
            </a:r>
            <a:br>
              <a:rPr lang="ru-RU" sz="3200" dirty="0" smtClean="0"/>
            </a:br>
            <a:r>
              <a:rPr lang="ru-RU" sz="3200" dirty="0" smtClean="0"/>
              <a:t>играют в футбол</a:t>
            </a:r>
            <a:endParaRPr lang="ru-RU" sz="3200" dirty="0"/>
          </a:p>
        </p:txBody>
      </p:sp>
      <p:pic>
        <p:nvPicPr>
          <p:cNvPr id="4" name="Содержимое 3" descr="1279271201_16_09-3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3005239" cy="4525962"/>
          </a:xfrm>
        </p:spPr>
      </p:pic>
      <p:pic>
        <p:nvPicPr>
          <p:cNvPr id="5" name="Рисунок 4" descr="bottia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338065"/>
            <a:ext cx="4429156" cy="5366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А также участвуют в </a:t>
            </a:r>
            <a:r>
              <a:rPr lang="ru-RU" sz="3200" dirty="0" err="1" smtClean="0"/>
              <a:t>паралимпийских</a:t>
            </a:r>
            <a:r>
              <a:rPr lang="ru-RU" sz="3200" dirty="0" smtClean="0"/>
              <a:t> играх и занимают призовые места</a:t>
            </a:r>
            <a:endParaRPr lang="ru-RU" sz="3200" dirty="0"/>
          </a:p>
        </p:txBody>
      </p:sp>
      <p:pic>
        <p:nvPicPr>
          <p:cNvPr id="7" name="Содержимое 6" descr="b3c7fa0fc59971779eea5d55b62eef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8489" y="3071810"/>
            <a:ext cx="5298821" cy="3529015"/>
          </a:xfrm>
          <a:prstGeom prst="rect">
            <a:avLst/>
          </a:prstGeom>
        </p:spPr>
      </p:pic>
      <p:pic>
        <p:nvPicPr>
          <p:cNvPr id="8" name="Рисунок 7" descr="439a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4221336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3 декабря – Международный день инвалидов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20888"/>
            <a:ext cx="4956012" cy="40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ДЕТИ ИНВАЛИДЫ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13" descr="http://im7-tub-ru.yandex.net/i?id=114069352-38-7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5" descr="http://im2-tub-ru.yandex.net/i?id=476762939-31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5497" y="3929066"/>
            <a:ext cx="30470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http://im3-tub-ru.yandex.net/i?id=121839162-35-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0894" y="1214422"/>
            <a:ext cx="353159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 descr="http://im8-tub-ru.yandex.net/i?id=209295273-55-7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000504"/>
            <a:ext cx="2928958" cy="21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Д</a:t>
            </a:r>
            <a:r>
              <a:rPr lang="ru-RU" sz="2400" dirty="0" smtClean="0">
                <a:effectLst/>
              </a:rPr>
              <a:t>етям-инвалидам помогают заниматься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лечебной гимнастикой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1_shpag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29815">
            <a:off x="357158" y="1714488"/>
            <a:ext cx="4293685" cy="4214842"/>
          </a:xfrm>
        </p:spPr>
      </p:pic>
      <p:pic>
        <p:nvPicPr>
          <p:cNvPr id="5" name="Рисунок 4" descr="43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33254">
            <a:off x="4952671" y="1879506"/>
            <a:ext cx="3723110" cy="450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Для них строят специальные пандусы. Помогают передвигаться.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2924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259932" cy="326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Воспитывают для слепых собак поводырей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530575" cy="4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86822"/>
            <a:ext cx="3648089" cy="487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Занимаются индивидуально и по интернету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323" y="3214686"/>
            <a:ext cx="4680371" cy="35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4500593" cy="325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Устраивают для них представления и концерты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0840">
            <a:off x="4643402" y="3157074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67612">
            <a:off x="190692" y="1660121"/>
            <a:ext cx="503941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Их просто любят…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18800"/>
            <a:ext cx="3272217" cy="49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46374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330</TotalTime>
  <Words>67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О ТЕХ, КТО  НЕ ПЛАЧЕТ…</vt:lpstr>
      <vt:lpstr>3 декабря – Международный день инвалидов</vt:lpstr>
      <vt:lpstr>ДЕТИ ИНВАЛИДЫ</vt:lpstr>
      <vt:lpstr>Детям-инвалидам помогают заниматься  лечебной гимнастикой</vt:lpstr>
      <vt:lpstr>Для них строят специальные пандусы. Помогают передвигаться.</vt:lpstr>
      <vt:lpstr>Воспитывают для слепых собак поводырей</vt:lpstr>
      <vt:lpstr>Занимаются индивидуально и по интернету</vt:lpstr>
      <vt:lpstr>Устраивают для них представления и концерты</vt:lpstr>
      <vt:lpstr>Их просто любят…</vt:lpstr>
      <vt:lpstr>Дети инвалиды занимаются танцами</vt:lpstr>
      <vt:lpstr>Катаются на лошадях, играют в футбол</vt:lpstr>
      <vt:lpstr>А также участвуют в паралимпийских играх и занимают призовые места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ТЕХ, КТО НЕ ПЛАЧЕТ…</dc:title>
  <dc:creator>Мама</dc:creator>
  <cp:lastModifiedBy>Мама</cp:lastModifiedBy>
  <cp:revision>42</cp:revision>
  <dcterms:created xsi:type="dcterms:W3CDTF">2013-11-30T10:19:13Z</dcterms:created>
  <dcterms:modified xsi:type="dcterms:W3CDTF">2015-07-19T12:35:06Z</dcterms:modified>
</cp:coreProperties>
</file>