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59" r:id="rId8"/>
    <p:sldId id="261" r:id="rId9"/>
    <p:sldId id="260" r:id="rId10"/>
    <p:sldId id="267" r:id="rId11"/>
    <p:sldId id="268" r:id="rId12"/>
    <p:sldId id="258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_1328085125805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1950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кругленный прямоугольник 4"/>
          <p:cNvSpPr/>
          <p:nvPr userDrawn="1"/>
        </p:nvSpPr>
        <p:spPr>
          <a:xfrm>
            <a:off x="0" y="1628800"/>
            <a:ext cx="9144000" cy="5229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E2A7-7B0E-4591-A74B-82EFB4B64C1E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952E2-126E-4FDE-A993-E945BC041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A3C11-4F85-42D5-B7E4-2A6F9015183F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81FDE-0535-4B89-9901-EC0E16622E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D794-D5F2-4BF0-8135-B44EBDA210C9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E7E69-202F-41DD-B287-FEC5A78ED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b_1328085125805 (2)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788" y="0"/>
            <a:ext cx="3141662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 userDrawn="1"/>
        </p:nvSpPr>
        <p:spPr>
          <a:xfrm>
            <a:off x="395536" y="188640"/>
            <a:ext cx="6480720" cy="64807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67CE-6CD8-4809-BB49-C9ACDEB33126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19990-09A5-495E-8DDA-2E04602F5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97323-0DD7-48B4-B3B7-119722E388C8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CD67E-67D8-41F4-8F7D-B819055E8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331C-0B2C-4545-9652-38E7F3C57A4B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7BEB0-F9AF-48EF-9769-CD67E290C3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975D-6290-4CFB-AC6C-88CA5DDFCFE8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41680-476F-47BA-87C6-4FB0B0329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A3EC8-3A37-4896-9A68-8E46A2B69699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ED8B-D0DF-4E8E-B399-7D33FE5ED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869C0-427C-4816-A254-249A384DDFCF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00B55-860F-4104-B319-314285125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F70E0-DBA2-404C-9E51-EBC7328EEB5A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48635-9E6F-4F36-881D-83956F1D1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C56F6-4F59-4792-AC07-87BD97B86172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C0149-6F5F-467F-BA6A-733EEB947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5795A4-D221-4FB5-843E-C95549F0B57F}" type="datetimeFigureOut">
              <a:rPr lang="ru-RU"/>
              <a:pPr>
                <a:defRPr/>
              </a:pPr>
              <a:t>12.09.2015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509049-9F22-45C7-A43C-2741F0DBE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ver dir="u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7%D0%B4%D0%BE%D1%80%D0%BE%D0%B2%D1%8C%D0%B5%20%D0%BA%D0%B0%D1%80%D1%82%D0%B8%D0%BD%D0%BA%D0%B8&amp;uinfo=ww-1263-wh-582-fw-1221-fh-448-pd-1.25" TargetMode="External"/><Relationship Id="rId2" Type="http://schemas.openxmlformats.org/officeDocument/2006/relationships/hyperlink" Target="http://prezentazia.ucoz.ru/detki/b_1328085125805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jnya21213245.blogspot.ru/2013_11_01_archiv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8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8800" b="1" dirty="0" smtClean="0">
                <a:solidFill>
                  <a:srgbClr val="FF0000"/>
                </a:solidFill>
                <a:latin typeface="Comic Sans MS" pitchFamily="66" charset="0"/>
              </a:rPr>
              <a:t>Как здоровье сохранить</a:t>
            </a:r>
            <a:endParaRPr lang="ru-RU" sz="8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4300" y="5229225"/>
            <a:ext cx="4608513" cy="117633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Работа учителя начальных классов МОУ «</a:t>
            </a:r>
            <a:r>
              <a:rPr lang="ru-RU" dirty="0" err="1" smtClean="0">
                <a:solidFill>
                  <a:srgbClr val="7030A0"/>
                </a:solidFill>
              </a:rPr>
              <a:t>Благоевская</a:t>
            </a:r>
            <a:r>
              <a:rPr lang="ru-RU" dirty="0" smtClean="0">
                <a:solidFill>
                  <a:srgbClr val="7030A0"/>
                </a:solidFill>
              </a:rPr>
              <a:t> СОШ» Шабалиной Нины Николаевны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2363" cy="3441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Вот те добрые советы,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В них и спрятаны секреты,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Как здоровье сохранить.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Научись его ценить!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458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24075" y="4941888"/>
            <a:ext cx="2862263" cy="161607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22824">
            <a:off x="4003675" y="3436938"/>
            <a:ext cx="2303463" cy="1871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36168">
            <a:off x="622300" y="3286125"/>
            <a:ext cx="2811463" cy="1712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6562725" cy="3960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Тот, кто с солнышком встаёт,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Делает зарядку,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Чистит зубы по утрам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И играет в прятки, —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Тот спортивный человек,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И вполне весёлый.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Постарайся быть таким</a:t>
            </a:r>
            <a:b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В школе или дома.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5300663"/>
            <a:ext cx="8229600" cy="8255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2163" y="4365625"/>
            <a:ext cx="3230562" cy="2090738"/>
          </a:xfrm>
          <a:prstGeom prst="rect">
            <a:avLst/>
          </a:prstGeom>
          <a:ln w="127000" cap="sq">
            <a:solidFill>
              <a:srgbClr val="FFC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Источники: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971550" y="1600200"/>
            <a:ext cx="5761038" cy="4525963"/>
          </a:xfrm>
        </p:spPr>
        <p:txBody>
          <a:bodyPr/>
          <a:lstStyle/>
          <a:p>
            <a:pPr eaLnBrk="1" hangingPunct="1"/>
            <a:r>
              <a:rPr lang="ru-RU" sz="1600" smtClean="0"/>
              <a:t>Шаблон  презентации - </a:t>
            </a:r>
            <a:r>
              <a:rPr lang="en-US" sz="1600" smtClean="0">
                <a:hlinkClick r:id="rId2"/>
              </a:rPr>
              <a:t>http://prezentazia.ucoz.ru/detki/b_1328085125805.jpg</a:t>
            </a:r>
            <a:endParaRPr lang="ru-RU" sz="1600" smtClean="0"/>
          </a:p>
          <a:p>
            <a:pPr eaLnBrk="1" hangingPunct="1"/>
            <a:r>
              <a:rPr lang="ru-RU" sz="1600" smtClean="0"/>
              <a:t>Картинки - </a:t>
            </a:r>
            <a:r>
              <a:rPr lang="en-US" sz="1600" smtClean="0">
                <a:hlinkClick r:id="rId3"/>
              </a:rPr>
              <a:t>http://images.yandex.ru/yandsearch?text=%D0%B7%D0%B4%D0%BE%D1%80%D0%BE%D0%B2%D1%8C%D0%B5%20%D0%BA%D0%B0%D1%80%D1%82%D0%B8%D0%BD%D0%BA%D0%B8&amp;uinfo=ww-1263-wh-582-fw-1221-fh-448-pd-1.25</a:t>
            </a:r>
            <a:endParaRPr lang="ru-RU" sz="1600" smtClean="0"/>
          </a:p>
          <a:p>
            <a:pPr eaLnBrk="1" hangingPunct="1"/>
            <a:r>
              <a:rPr lang="ru-RU" sz="1600" smtClean="0"/>
              <a:t>Стихотворение - </a:t>
            </a:r>
            <a:r>
              <a:rPr lang="en-US" sz="1600" smtClean="0">
                <a:hlinkClick r:id="rId4"/>
              </a:rPr>
              <a:t>http://sjnya21213245.blogspot.ru/2013_11_01_archive.html</a:t>
            </a:r>
            <a:endParaRPr lang="ru-RU" sz="1600" smtClean="0"/>
          </a:p>
          <a:p>
            <a:pPr eaLnBrk="1" hangingPunct="1">
              <a:buFont typeface="Arial" charset="0"/>
              <a:buNone/>
            </a:pPr>
            <a:endParaRPr lang="ru-RU" sz="1600" smtClean="0"/>
          </a:p>
          <a:p>
            <a:pPr eaLnBrk="1" hangingPunct="1"/>
            <a:endParaRPr lang="ru-RU" sz="1600" smtClean="0"/>
          </a:p>
          <a:p>
            <a:pPr eaLnBrk="1" hangingPunct="1"/>
            <a:endParaRPr lang="ru-RU" sz="1600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11188" y="2060575"/>
            <a:ext cx="6192837" cy="38163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  <a:latin typeface="Comic Sans MS" pitchFamily="66" charset="0"/>
              </a:rPr>
              <a:t>Чтоб здоровье сохранить,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  <a:latin typeface="Comic Sans MS" pitchFamily="66" charset="0"/>
              </a:rPr>
              <a:t>Организм свой укрепить,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  <a:latin typeface="Comic Sans MS" pitchFamily="66" charset="0"/>
              </a:rPr>
              <a:t>Знает вся моя семья</a:t>
            </a:r>
          </a:p>
          <a:p>
            <a:pPr algn="ctr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  <a:latin typeface="Comic Sans MS" pitchFamily="66" charset="0"/>
              </a:rPr>
              <a:t>Должен быть режим </a:t>
            </a:r>
          </a:p>
          <a:p>
            <a:pPr algn="ctr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  <a:latin typeface="Comic Sans MS" pitchFamily="66" charset="0"/>
              </a:rPr>
              <a:t>у дня. </a:t>
            </a:r>
          </a:p>
          <a:p>
            <a:pPr algn="ctr"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2725" cy="3586162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Следует, ребята, знать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Нужно всем подольше спать.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Ну а утром не лениться–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На зарядку становиться!</a:t>
            </a:r>
            <a:r>
              <a:rPr lang="ru-RU" sz="400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sz="4000" smtClean="0">
                <a:ea typeface="Calibri" pitchFamily="34" charset="0"/>
                <a:cs typeface="Times New Roman" pitchFamily="18" charset="0"/>
              </a:rPr>
            </a:b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6386" name="Picture 2" descr="http://takzdorovo-to.ru/uploads/images/00/00/05/2013/03/06/small_300_1d70f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23728" y="3140968"/>
            <a:ext cx="2857500" cy="28479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C0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388" cy="34417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Чистить зубы, умываться,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И почаще улыбаться,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Закаляться, и тогда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Не страшна тебе хандра.</a:t>
            </a:r>
            <a:r>
              <a:rPr lang="ru-RU" sz="3200" smtClean="0">
                <a:latin typeface="Comic Sans MS" pitchFamily="66" charset="0"/>
              </a:rPr>
              <a:t/>
            </a:r>
            <a:br>
              <a:rPr lang="ru-RU" sz="3200" smtClean="0">
                <a:latin typeface="Comic Sans MS" pitchFamily="66" charset="0"/>
              </a:rPr>
            </a:br>
            <a:endParaRPr lang="ru-RU" sz="3200" smtClean="0">
              <a:latin typeface="Comic Sans MS" pitchFamily="66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623583">
            <a:off x="1907704" y="3356992"/>
            <a:ext cx="3413125" cy="25606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C0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6635750" cy="32416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У здоровья есть враги,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 ними дружбы не води!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Среди них тихоня лень,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 ней борись ты каждый день.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39752" y="3356992"/>
            <a:ext cx="2560637" cy="2759075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8000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288" cy="28670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Чтобы ни один микроб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Не попал случайно в рот, 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Руки мыть перед едой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Нужно мылом и водой.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32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19672" y="3140968"/>
            <a:ext cx="4052865" cy="2280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188" cy="387508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Кушать овощи и фрукты,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Рыбу, молокопродукты-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Вот полезная еда,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Витаминами полна!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35696" y="3356992"/>
            <a:ext cx="3810000" cy="2676525"/>
          </a:xfrm>
          <a:prstGeom prst="rect">
            <a:avLst/>
          </a:prstGeom>
          <a:ln w="127000" cap="rnd">
            <a:solidFill>
              <a:srgbClr val="FFC000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188" cy="387508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На прогулку выходи,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Свежим воздухом дыши.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Только помни при уходе: 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Одеваться по погоде!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32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5157788"/>
            <a:ext cx="8229600" cy="96837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35696" y="3284984"/>
            <a:ext cx="3744416" cy="28091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750" cy="387508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Ну, а если уж случилось: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Разболеться получилось,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Знай, к врачу тебе пора.</a:t>
            </a:r>
            <a:b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200" b="1" smtClean="0">
                <a:solidFill>
                  <a:srgbClr val="FF0000"/>
                </a:solidFill>
                <a:latin typeface="Comic Sans MS" pitchFamily="66" charset="0"/>
              </a:rPr>
              <a:t>Он поможет нам всегда!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67744" y="3356991"/>
            <a:ext cx="2736304" cy="296362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83522e0b9368dd7c1854e09f2079204fb8e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97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Тема Office</vt:lpstr>
      <vt:lpstr> Как здоровье сохранить</vt:lpstr>
      <vt:lpstr>Слайд 2</vt:lpstr>
      <vt:lpstr>Следует, ребята, знать Нужно всем подольше спать. Ну а утром не лениться– На зарядку становиться! </vt:lpstr>
      <vt:lpstr>Чистить зубы, умываться, И почаще улыбаться, Закаляться, и тогда Не страшна тебе хандра. </vt:lpstr>
      <vt:lpstr>У здоровья есть враги, С ними дружбы не води! Среди них тихоня лень, С ней борись ты каждый день. </vt:lpstr>
      <vt:lpstr>Чтобы ни один микроб Не попал случайно в рот,  Руки мыть перед едой Нужно мылом и водой. </vt:lpstr>
      <vt:lpstr>Кушать овощи и фрукты, Рыбу, молокопродукты- Вот полезная еда, Витаминами полна! </vt:lpstr>
      <vt:lpstr>На прогулку выходи, Свежим воздухом дыши. Только помни при уходе:  Одеваться по погоде! </vt:lpstr>
      <vt:lpstr>Ну, а если уж случилось: Разболеться получилось, Знай, к врачу тебе пора. Он поможет нам всегда!</vt:lpstr>
      <vt:lpstr>Вот те добрые советы, В них и спрятаны секреты, Как здоровье сохранить. Научись его ценить! </vt:lpstr>
      <vt:lpstr>Тот, кто с солнышком встаёт, Делает зарядку, Чистит зубы по утрам И играет в прятки, — Тот спортивный человек, И вполне весёлый. Постарайся быть таким В школе или дома.</vt:lpstr>
      <vt:lpstr>Источники: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«Дети»</dc:title>
  <dc:creator>Белозёрова</dc:creator>
  <cp:lastModifiedBy>Home</cp:lastModifiedBy>
  <cp:revision>18</cp:revision>
  <dcterms:created xsi:type="dcterms:W3CDTF">2013-12-20T16:30:52Z</dcterms:created>
  <dcterms:modified xsi:type="dcterms:W3CDTF">2015-09-12T20:51:01Z</dcterms:modified>
</cp:coreProperties>
</file>