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3" r:id="rId3"/>
    <p:sldId id="292" r:id="rId4"/>
    <p:sldId id="262" r:id="rId5"/>
    <p:sldId id="300" r:id="rId6"/>
    <p:sldId id="303" r:id="rId7"/>
    <p:sldId id="295" r:id="rId8"/>
    <p:sldId id="304" r:id="rId9"/>
    <p:sldId id="297" r:id="rId10"/>
    <p:sldId id="305" r:id="rId11"/>
    <p:sldId id="296" r:id="rId12"/>
    <p:sldId id="307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9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C1E8-99C4-4BA1-B9BC-444323C145F2}" type="datetimeFigureOut">
              <a:rPr lang="ru-RU" smtClean="0"/>
              <a:pPr/>
              <a:t>23.08.2015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E4E5-33FE-4617-A362-960D043F84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pusk.ru/gallery/foto.asp?DST=9303&amp;P=2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08518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конференция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учащихся  1-4 речевых классов: «Стихи и песни о войне».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2304256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День Победы 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500" b="1" dirty="0" smtClean="0"/>
              <a:t>9  мая  1945 года</a:t>
            </a:r>
            <a:endParaRPr lang="ru-RU" sz="5500" b="1" dirty="0"/>
          </a:p>
        </p:txBody>
      </p:sp>
      <p:pic>
        <p:nvPicPr>
          <p:cNvPr id="7" name="Picture 2" descr="Анимации, картинки, рисунки и открытки. . Новые картинки 2014. . Odvas - оазис для Вас"/>
          <p:cNvPicPr>
            <a:picLocks noChangeAspect="1" noChangeArrowheads="1"/>
          </p:cNvPicPr>
          <p:nvPr/>
        </p:nvPicPr>
        <p:blipFill>
          <a:blip r:embed="rId2" cstate="print"/>
          <a:srcRect t="37799"/>
          <a:stretch>
            <a:fillRect/>
          </a:stretch>
        </p:blipFill>
        <p:spPr bwMode="auto">
          <a:xfrm>
            <a:off x="1115616" y="404664"/>
            <a:ext cx="7128792" cy="214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мориал &amp;quot;Цветок Жизни&amp;quot; Фото города на Neva.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823873" cy="5280587"/>
          </a:xfrm>
          <a:prstGeom prst="rect">
            <a:avLst/>
          </a:prstGeom>
          <a:noFill/>
        </p:spPr>
      </p:pic>
      <p:pic>
        <p:nvPicPr>
          <p:cNvPr id="3" name="Picture 2" descr="Мемориальный комплекс «Цветок жизни» - Всеволожский р-н Россия - Ленинградская обл. -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9589"/>
          <a:stretch>
            <a:fillRect/>
          </a:stretch>
        </p:blipFill>
        <p:spPr bwMode="auto">
          <a:xfrm>
            <a:off x="5076056" y="2113996"/>
            <a:ext cx="3528392" cy="24482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76456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Мемориал  «Цветок жизни»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3419872" cy="85169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000" i="1" dirty="0" smtClean="0">
                <a:latin typeface="Arial Black" pitchFamily="34" charset="0"/>
              </a:rPr>
              <a:t>1Р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i="1" dirty="0" smtClean="0">
                <a:latin typeface="Arial Black" pitchFamily="34" charset="0"/>
              </a:rPr>
              <a:t>класс</a:t>
            </a:r>
            <a:endParaRPr lang="ru-RU" sz="4000" i="1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402832" cy="144016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«Солнечный круг»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Слова:</a:t>
            </a:r>
            <a:r>
              <a:rPr lang="ru-RU" sz="1600" b="1" dirty="0" smtClean="0">
                <a:latin typeface="Arial Black" pitchFamily="34" charset="0"/>
              </a:rPr>
              <a:t>     </a:t>
            </a:r>
            <a:r>
              <a:rPr lang="ru-RU" sz="2000" dirty="0" smtClean="0">
                <a:latin typeface="Arial Black" pitchFamily="34" charset="0"/>
              </a:rPr>
              <a:t>Лев Ошанин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b="1" dirty="0" smtClean="0">
                <a:latin typeface="Arial Black" pitchFamily="34" charset="0"/>
              </a:rPr>
              <a:t>   </a:t>
            </a:r>
            <a:r>
              <a:rPr lang="ru-RU" sz="2000" dirty="0" smtClean="0">
                <a:latin typeface="Arial Black" pitchFamily="34" charset="0"/>
              </a:rPr>
              <a:t>Аркадий Островский    </a:t>
            </a:r>
          </a:p>
          <a:p>
            <a:r>
              <a:rPr lang="ru-RU" sz="2000" dirty="0" smtClean="0">
                <a:latin typeface="Arial Black" pitchFamily="34" charset="0"/>
              </a:rPr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</p:txBody>
      </p:sp>
      <p:pic>
        <p:nvPicPr>
          <p:cNvPr id="6154" name="Picture 10" descr="Флудилка &quot;Книжного путешествия&quot; - форум LiveLib - стр. 118"/>
          <p:cNvPicPr>
            <a:picLocks noChangeAspect="1" noChangeArrowheads="1"/>
          </p:cNvPicPr>
          <p:nvPr/>
        </p:nvPicPr>
        <p:blipFill>
          <a:blip r:embed="rId2" cstate="print"/>
          <a:srcRect l="4266" t="2986" r="2417" b="3114"/>
          <a:stretch>
            <a:fillRect/>
          </a:stretch>
        </p:blipFill>
        <p:spPr bwMode="auto">
          <a:xfrm>
            <a:off x="2987824" y="2420888"/>
            <a:ext cx="5616624" cy="4238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5976664" cy="2304256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  </a:t>
            </a:r>
            <a:r>
              <a:rPr lang="ru-RU" sz="8000" b="1" dirty="0" smtClean="0"/>
              <a:t>1941  – 1945 </a:t>
            </a:r>
            <a:endParaRPr lang="ru-RU" sz="8000" b="1" dirty="0"/>
          </a:p>
        </p:txBody>
      </p:sp>
      <p:pic>
        <p:nvPicPr>
          <p:cNvPr id="6" name="Picture 2" descr="Анимации, картинки, рисунки и открытки. . Новые картинки 2014. . Odvas - оазис для Вас"/>
          <p:cNvPicPr>
            <a:picLocks noChangeAspect="1" noChangeArrowheads="1"/>
          </p:cNvPicPr>
          <p:nvPr/>
        </p:nvPicPr>
        <p:blipFill>
          <a:blip r:embed="rId2" cstate="print"/>
          <a:srcRect t="37799"/>
          <a:stretch>
            <a:fillRect/>
          </a:stretch>
        </p:blipFill>
        <p:spPr bwMode="auto">
          <a:xfrm>
            <a:off x="1115616" y="620688"/>
            <a:ext cx="72008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2304256"/>
          </a:xfrm>
        </p:spPr>
        <p:txBody>
          <a:bodyPr/>
          <a:lstStyle/>
          <a:p>
            <a:r>
              <a:rPr lang="ru-RU" b="1" dirty="0" smtClean="0"/>
              <a:t>Война началась </a:t>
            </a:r>
            <a:r>
              <a:rPr lang="ru-RU" sz="20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500" b="1" dirty="0" smtClean="0"/>
              <a:t>22 июня  1941 года</a:t>
            </a:r>
            <a:endParaRPr lang="ru-RU" sz="5500" b="1" dirty="0"/>
          </a:p>
        </p:txBody>
      </p:sp>
      <p:pic>
        <p:nvPicPr>
          <p:cNvPr id="6" name="Picture 2" descr="Анимации, картинки, рисунки и открытки. . Новые картинки 2014. . Odvas - оазис для Вас"/>
          <p:cNvPicPr>
            <a:picLocks noChangeAspect="1" noChangeArrowheads="1"/>
          </p:cNvPicPr>
          <p:nvPr/>
        </p:nvPicPr>
        <p:blipFill>
          <a:blip r:embed="rId2" cstate="print"/>
          <a:srcRect t="37799"/>
          <a:stretch>
            <a:fillRect/>
          </a:stretch>
        </p:blipFill>
        <p:spPr bwMode="auto">
          <a:xfrm>
            <a:off x="1115616" y="404664"/>
            <a:ext cx="7128792" cy="214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2304256"/>
          </a:xfrm>
        </p:spPr>
        <p:txBody>
          <a:bodyPr/>
          <a:lstStyle/>
          <a:p>
            <a:r>
              <a:rPr lang="ru-RU" b="1" dirty="0" smtClean="0"/>
              <a:t>Война закончилась </a:t>
            </a:r>
            <a:r>
              <a:rPr lang="ru-RU" sz="20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500" b="1" dirty="0" smtClean="0"/>
              <a:t>9  мая  1945 года</a:t>
            </a:r>
            <a:endParaRPr lang="ru-RU" sz="5500" b="1" dirty="0"/>
          </a:p>
        </p:txBody>
      </p:sp>
      <p:pic>
        <p:nvPicPr>
          <p:cNvPr id="7" name="Picture 2" descr="Анимации, картинки, рисунки и открытки. . Новые картинки 2014. . Odvas - оазис для Вас"/>
          <p:cNvPicPr>
            <a:picLocks noChangeAspect="1" noChangeArrowheads="1"/>
          </p:cNvPicPr>
          <p:nvPr/>
        </p:nvPicPr>
        <p:blipFill>
          <a:blip r:embed="rId2" cstate="print"/>
          <a:srcRect t="37799"/>
          <a:stretch>
            <a:fillRect/>
          </a:stretch>
        </p:blipFill>
        <p:spPr bwMode="auto">
          <a:xfrm>
            <a:off x="1115616" y="404664"/>
            <a:ext cx="7128792" cy="214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3419872" cy="85169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000" i="1" dirty="0" smtClean="0">
                <a:latin typeface="Arial Black" pitchFamily="34" charset="0"/>
              </a:rPr>
              <a:t>4Р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i="1" dirty="0" smtClean="0">
                <a:latin typeface="Arial Black" pitchFamily="34" charset="0"/>
              </a:rPr>
              <a:t>класс</a:t>
            </a:r>
            <a:endParaRPr lang="ru-RU" sz="4000" i="1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/>
          <a:lstStyle/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«Эх, дороги…»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Слова:</a:t>
            </a:r>
            <a:r>
              <a:rPr lang="ru-RU" b="1" dirty="0" smtClean="0">
                <a:latin typeface="Arial Black" pitchFamily="34" charset="0"/>
              </a:rPr>
              <a:t>       </a:t>
            </a:r>
            <a:r>
              <a:rPr lang="ru-RU" sz="2000" b="1" dirty="0" smtClean="0">
                <a:latin typeface="Arial Black" pitchFamily="34" charset="0"/>
              </a:rPr>
              <a:t>Лев Ошанин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b="1" dirty="0" smtClean="0">
                <a:latin typeface="Arial Black" pitchFamily="34" charset="0"/>
              </a:rPr>
              <a:t>   </a:t>
            </a:r>
            <a:r>
              <a:rPr lang="ru-RU" sz="2000" b="1" dirty="0" smtClean="0">
                <a:latin typeface="Arial Black" pitchFamily="34" charset="0"/>
              </a:rPr>
              <a:t>Анатолий Новиков</a:t>
            </a:r>
            <a:endParaRPr lang="ru-RU" sz="2000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«Десятый наш десантный батальон»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 и музыка :</a:t>
            </a:r>
            <a:r>
              <a:rPr lang="ru-RU" b="1" dirty="0" smtClean="0">
                <a:latin typeface="Arial Black" pitchFamily="34" charset="0"/>
              </a:rPr>
              <a:t>   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           Булат Окуджава</a:t>
            </a:r>
          </a:p>
        </p:txBody>
      </p:sp>
      <p:pic>
        <p:nvPicPr>
          <p:cNvPr id="8" name="Picture 2" descr="2013 Сентябрь Oбозник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2885481" cy="2016224"/>
          </a:xfrm>
          <a:prstGeom prst="rect">
            <a:avLst/>
          </a:prstGeom>
          <a:noFill/>
        </p:spPr>
      </p:pic>
      <p:pic>
        <p:nvPicPr>
          <p:cNvPr id="32770" name="Picture 2" descr="Ягоды годжи фотографии ВОВ с песнями Худеем вмест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6632"/>
            <a:ext cx="3065412" cy="2160240"/>
          </a:xfrm>
          <a:prstGeom prst="rect">
            <a:avLst/>
          </a:prstGeom>
          <a:noFill/>
        </p:spPr>
      </p:pic>
      <p:pic>
        <p:nvPicPr>
          <p:cNvPr id="11" name="Picture 4" descr="Олег Лучший жених июля Конкурсы на IRK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3024336" cy="206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36434" y="183317"/>
            <a:ext cx="7128792" cy="792087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/>
              <a:t>  </a:t>
            </a:r>
            <a:r>
              <a:rPr lang="ru-RU" sz="4900" b="1" dirty="0" smtClean="0">
                <a:latin typeface="Arial Black" panose="020B0A04020102020204" pitchFamily="34" charset="0"/>
              </a:rPr>
              <a:t>Города -герои </a:t>
            </a:r>
            <a:endParaRPr lang="ru-RU" sz="4900" b="1" dirty="0">
              <a:latin typeface="Arial Black" panose="020B0A040201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28343" y="980728"/>
            <a:ext cx="3327768" cy="79208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Россия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Game sce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0201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Москва - город-герой - Картинка 4144/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4078" r="2950" b="15324"/>
          <a:stretch/>
        </p:blipFill>
        <p:spPr bwMode="auto">
          <a:xfrm>
            <a:off x="504210" y="2282372"/>
            <a:ext cx="1786734" cy="12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@дневники - Д.В.Крадин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57" y="2289337"/>
            <a:ext cx="1711570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9 м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2370"/>
            <a:ext cx="1762527" cy="12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г. Новороссийск Туроператор &quot;Южная Столиц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89337"/>
            <a:ext cx="1800199" cy="12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Смена названий города на Нев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17561" b="22188"/>
          <a:stretch/>
        </p:blipFill>
        <p:spPr bwMode="auto">
          <a:xfrm>
            <a:off x="504210" y="4469012"/>
            <a:ext cx="178673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ГОРОД - ГЕРОЙ ТУЛ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5"/>
          <a:stretch/>
        </p:blipFill>
        <p:spPr bwMode="auto">
          <a:xfrm>
            <a:off x="2672619" y="4465651"/>
            <a:ext cx="18002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WWW.OPEN.AZ Версия для печати А вы бывали в Волгограде?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/>
        </p:blipFill>
        <p:spPr bwMode="auto">
          <a:xfrm>
            <a:off x="4752622" y="4421670"/>
            <a:ext cx="1796598" cy="14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Города герои - Блог Фильмы про войну 1941-1945 онлайн В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9860" b="6163"/>
          <a:stretch/>
        </p:blipFill>
        <p:spPr bwMode="auto">
          <a:xfrm>
            <a:off x="6804248" y="4421669"/>
            <a:ext cx="1800199" cy="14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1" y="2289337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9" y="2298038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88" y="2298038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20" y="2298038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2" y="4449448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9" y="4421669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4" y="4390652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ame scenari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52" y="4401276"/>
            <a:ext cx="2550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833" y="3599092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Москва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8832" y="3613912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Мурманск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2622" y="361985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Смоленск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848" y="3613912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Новороссийск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977" y="6021288"/>
            <a:ext cx="26052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Санкт-Петербург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(Ленинград)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6998" y="6021288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Тула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4127" y="6021287"/>
            <a:ext cx="16834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Волгоград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(Сталинград)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3177" y="6021288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Севастополь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31315" cy="792087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/>
              <a:t>  </a:t>
            </a:r>
            <a:r>
              <a:rPr lang="ru-RU" b="1" dirty="0" smtClean="0">
                <a:latin typeface="Arial Black" panose="020B0A04020102020204" pitchFamily="34" charset="0"/>
              </a:rPr>
              <a:t>Города воинской славы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91680" y="980728"/>
            <a:ext cx="6958237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а территории Ленинградской области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365157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Луга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8832" y="3613912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Выборг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3619852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Ломоносов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362564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Колпино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2372" y="6021288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Кронштадт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4323" y="601123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Тихвин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2160" y="5991115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Гатчина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Форум колли и шелти * Просмотр темы - ЛО г.Лу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02325"/>
            <a:ext cx="1800199" cy="13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родские депутаты поддержали инициативу присвоения Чите звания &quot;Город воинской славы России&quot; - Новости Читы и Забайкальского к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9" y="332656"/>
            <a:ext cx="1501073" cy="11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Фотография Стела &quot;Город воинской славы&quot; - Выборг (Россия - Ленинградская обл.). Фотография 366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22313" r="8971" b="3989"/>
          <a:stretch/>
        </p:blipFill>
        <p:spPr bwMode="auto">
          <a:xfrm>
            <a:off x="2471811" y="2310018"/>
            <a:ext cx="1884165" cy="13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Историческая справка о воинской славе города Ломоносов (Ораниенбаум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01" y="2334226"/>
            <a:ext cx="1893015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Город воинской славы - Колпи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36983"/>
            <a:ext cx="1949688" cy="13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Санкт-Петербург &quot; Кронштадт стал городом воинской слав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03" y="4509120"/>
            <a:ext cx="195792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нига Памяти. . Памятники Второй Мировой войны 1939-1945 гг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41835"/>
            <a:ext cx="1926826" cy="1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олпино News - Стела &quot;Город Воинской Славы&quot; обойдется Колпино в 37 млн рубле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7"/>
          <a:stretch/>
        </p:blipFill>
        <p:spPr bwMode="auto">
          <a:xfrm>
            <a:off x="6012160" y="4541834"/>
            <a:ext cx="1944081" cy="1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3419872" cy="85169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000" i="1" dirty="0" smtClean="0">
                <a:latin typeface="Arial Black" pitchFamily="34" charset="0"/>
              </a:rPr>
              <a:t>3Р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i="1" dirty="0" smtClean="0">
                <a:latin typeface="Arial Black" pitchFamily="34" charset="0"/>
              </a:rPr>
              <a:t>класс</a:t>
            </a:r>
            <a:endParaRPr lang="ru-RU" sz="4000" i="1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402832" cy="5616624"/>
          </a:xfrm>
        </p:spPr>
        <p:txBody>
          <a:bodyPr/>
          <a:lstStyle/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«Жди меня, и я вернусь»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Слова:</a:t>
            </a:r>
            <a:r>
              <a:rPr lang="ru-RU" b="1" dirty="0" smtClean="0">
                <a:latin typeface="Arial Black" pitchFamily="34" charset="0"/>
              </a:rPr>
              <a:t>       </a:t>
            </a:r>
            <a:r>
              <a:rPr lang="ru-RU" sz="2000" b="1" dirty="0" smtClean="0">
                <a:latin typeface="Arial Black" pitchFamily="34" charset="0"/>
              </a:rPr>
              <a:t>Константин Симонов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b="1" dirty="0" smtClean="0">
                <a:latin typeface="Arial Black" pitchFamily="34" charset="0"/>
              </a:rPr>
              <a:t>    </a:t>
            </a:r>
            <a:r>
              <a:rPr lang="ru-RU" sz="2000" b="1" dirty="0" smtClean="0">
                <a:latin typeface="Arial Black" pitchFamily="34" charset="0"/>
              </a:rPr>
              <a:t>Кирилл Молчанов</a:t>
            </a:r>
            <a:endParaRPr lang="ru-RU" sz="2000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«Катюша»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 :</a:t>
            </a:r>
            <a:r>
              <a:rPr lang="ru-RU" b="1" dirty="0" smtClean="0">
                <a:latin typeface="Arial Black" pitchFamily="34" charset="0"/>
              </a:rPr>
              <a:t>      </a:t>
            </a:r>
            <a:r>
              <a:rPr lang="ru-RU" sz="2000" b="1" dirty="0" smtClean="0">
                <a:latin typeface="Arial Black" pitchFamily="34" charset="0"/>
              </a:rPr>
              <a:t>Михаил Исаковский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sz="2000" b="1" dirty="0" smtClean="0">
                <a:latin typeface="Arial Black" pitchFamily="34" charset="0"/>
              </a:rPr>
              <a:t>   Матвей Блантер  </a:t>
            </a: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«В землянке»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 :</a:t>
            </a:r>
            <a:r>
              <a:rPr lang="ru-RU" sz="2000" b="1" dirty="0" smtClean="0">
                <a:latin typeface="Arial Black" pitchFamily="34" charset="0"/>
              </a:rPr>
              <a:t>    Алексей Сурков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sz="2000" b="1" dirty="0" smtClean="0">
                <a:latin typeface="Arial Black" pitchFamily="34" charset="0"/>
              </a:rPr>
              <a:t>   Константин Листов</a:t>
            </a:r>
          </a:p>
          <a:p>
            <a:endParaRPr lang="ru-RU" sz="2000" b="1" dirty="0" smtClean="0">
              <a:latin typeface="Arial Black" pitchFamily="34" charset="0"/>
            </a:endParaRPr>
          </a:p>
        </p:txBody>
      </p:sp>
      <p:pic>
        <p:nvPicPr>
          <p:cNvPr id="9" name="Picture 2" descr="C:\Users\Женя\Desktop\2015_04_15\IMG_0001.jpg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1656" b="1229"/>
          <a:stretch/>
        </p:blipFill>
        <p:spPr bwMode="auto">
          <a:xfrm rot="11748496">
            <a:off x="5310033" y="340292"/>
            <a:ext cx="3089932" cy="426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Женя\Desktop\2015_04_15\IMG_0002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1818" b="1359"/>
          <a:stretch/>
        </p:blipFill>
        <p:spPr bwMode="auto">
          <a:xfrm rot="10431878">
            <a:off x="5644334" y="2566598"/>
            <a:ext cx="2943967" cy="405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85169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000" i="1" dirty="0" smtClean="0">
                <a:latin typeface="Arial Black" pitchFamily="34" charset="0"/>
              </a:rPr>
              <a:t>Письма-треугольники</a:t>
            </a:r>
            <a:endParaRPr lang="ru-RU" sz="4000" i="1" dirty="0">
              <a:latin typeface="Arial Black" pitchFamily="34" charset="0"/>
            </a:endParaRPr>
          </a:p>
        </p:txBody>
      </p:sp>
      <p:pic>
        <p:nvPicPr>
          <p:cNvPr id="1028" name="Picture 4" descr="Слайд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429000"/>
            <a:ext cx="345638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Новости и событ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1905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Ягоды годжи треугольное письмо Худеем вмест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1"/>
            <a:ext cx="4218276" cy="2490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Непрочитанные письма 1941г (адресованы жителям Алтая). Из фондов музея Киева - Фотоклуб БАРНАУЛ- я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4208117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3419872" cy="85169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000" i="1" dirty="0" smtClean="0">
                <a:latin typeface="Arial Black" pitchFamily="34" charset="0"/>
              </a:rPr>
              <a:t>2Р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i="1" dirty="0" smtClean="0">
                <a:latin typeface="Arial Black" pitchFamily="34" charset="0"/>
              </a:rPr>
              <a:t>класс</a:t>
            </a:r>
            <a:endParaRPr lang="ru-RU" sz="4000" i="1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4402832" cy="5112568"/>
          </a:xfrm>
        </p:spPr>
        <p:txBody>
          <a:bodyPr/>
          <a:lstStyle/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«Он не вернулся из боя»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 и музыка:</a:t>
            </a:r>
            <a:r>
              <a:rPr lang="ru-RU" b="1" dirty="0" smtClean="0">
                <a:latin typeface="Arial Black" pitchFamily="34" charset="0"/>
              </a:rPr>
              <a:t>      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     Владимир Высоцкий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«Журавли»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Слова :</a:t>
            </a:r>
            <a:r>
              <a:rPr lang="ru-RU" b="1" dirty="0" smtClean="0">
                <a:latin typeface="Arial Black" pitchFamily="34" charset="0"/>
              </a:rPr>
              <a:t>       </a:t>
            </a:r>
            <a:r>
              <a:rPr lang="ru-RU" sz="2000" b="1" dirty="0" smtClean="0">
                <a:latin typeface="Arial Black" pitchFamily="34" charset="0"/>
              </a:rPr>
              <a:t>Расул Гамзатов</a:t>
            </a:r>
          </a:p>
          <a:p>
            <a:r>
              <a:rPr lang="ru-RU" sz="1600" b="1" u="sng" dirty="0" smtClean="0">
                <a:latin typeface="Arial Black" pitchFamily="34" charset="0"/>
              </a:rPr>
              <a:t>Музыка:</a:t>
            </a:r>
            <a:r>
              <a:rPr lang="ru-RU" sz="2000" b="1" dirty="0" smtClean="0">
                <a:latin typeface="Arial Black" pitchFamily="34" charset="0"/>
              </a:rPr>
              <a:t>   Ян Френкель</a:t>
            </a: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</p:txBody>
      </p:sp>
      <p:pic>
        <p:nvPicPr>
          <p:cNvPr id="1026" name="Picture 2" descr="G:\РКФ   Песни о войне\фотки\DSC_0354.jpg"/>
          <p:cNvPicPr>
            <a:picLocks noChangeAspect="1" noChangeArrowheads="1"/>
          </p:cNvPicPr>
          <p:nvPr/>
        </p:nvPicPr>
        <p:blipFill>
          <a:blip r:embed="rId2" cstate="print"/>
          <a:srcRect r="17158" b="4423"/>
          <a:stretch>
            <a:fillRect/>
          </a:stretch>
        </p:blipFill>
        <p:spPr bwMode="auto">
          <a:xfrm>
            <a:off x="5940152" y="188640"/>
            <a:ext cx="3024336" cy="297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РКФ   Песни о войне\фотки\DSC_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2403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168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Речевая конференция  для учащихся  1-4 речевых классов: «Стихи и песни о войне».</vt:lpstr>
      <vt:lpstr>Война началась   22 июня  1941 года</vt:lpstr>
      <vt:lpstr>Война закончилась   9  мая  1945 года</vt:lpstr>
      <vt:lpstr>   4Р класс</vt:lpstr>
      <vt:lpstr>  Города -герои </vt:lpstr>
      <vt:lpstr>  Города воинской славы</vt:lpstr>
      <vt:lpstr>   3Р класс</vt:lpstr>
      <vt:lpstr>   Письма-треугольники</vt:lpstr>
      <vt:lpstr>   2Р класс</vt:lpstr>
      <vt:lpstr>День Победы   9  мая  1945 года</vt:lpstr>
      <vt:lpstr>Мемориал  «Цветок жизни»</vt:lpstr>
      <vt:lpstr>   1Р класс</vt:lpstr>
      <vt:lpstr>  1941  – 1945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420</dc:creator>
  <cp:lastModifiedBy>Женя</cp:lastModifiedBy>
  <cp:revision>130</cp:revision>
  <dcterms:created xsi:type="dcterms:W3CDTF">2015-04-06T09:54:26Z</dcterms:created>
  <dcterms:modified xsi:type="dcterms:W3CDTF">2015-08-23T20:14:01Z</dcterms:modified>
</cp:coreProperties>
</file>