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5" d="100"/>
          <a:sy n="75" d="100"/>
        </p:scale>
        <p:origin x="11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Оригами «СВИНКИ»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94" y="1825625"/>
            <a:ext cx="5558011" cy="4351338"/>
          </a:xfrm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Тетрадь по технологии №1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534" y="1825625"/>
            <a:ext cx="3264932" cy="4351338"/>
          </a:xfrm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+mn-lt"/>
              </a:rPr>
              <a:t>ФОН ДЛЯ РАБОТЫ</a:t>
            </a:r>
            <a:endParaRPr lang="ru-RU" sz="6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634891"/>
            <a:ext cx="7607300" cy="4724918"/>
          </a:xfrm>
        </p:spPr>
      </p:pic>
    </p:spTree>
    <p:extLst>
      <p:ext uri="{BB962C8B-B14F-4D97-AF65-F5344CB8AC3E}">
        <p14:creationId xmlns:p14="http://schemas.microsoft.com/office/powerpoint/2010/main" val="184486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ВЫРЕЗАТЬ  2 КВАДРАТА</a:t>
            </a:r>
            <a:endParaRPr lang="ru-RU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Каза\Desktop\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" y="1690689"/>
            <a:ext cx="7581900" cy="487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486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Согните листок пополам по диагонали.</a:t>
            </a:r>
            <a:endParaRPr lang="ru-RU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4200"/>
            <a:ext cx="7607300" cy="4495800"/>
          </a:xfrm>
        </p:spPr>
      </p:pic>
    </p:spTree>
    <p:extLst>
      <p:ext uri="{BB962C8B-B14F-4D97-AF65-F5344CB8AC3E}">
        <p14:creationId xmlns:p14="http://schemas.microsoft.com/office/powerpoint/2010/main" val="184486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Уголок загнуть </a:t>
            </a:r>
            <a:endParaRPr lang="ru-RU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75" y="1511300"/>
            <a:ext cx="7607607" cy="4851399"/>
          </a:xfrm>
        </p:spPr>
      </p:pic>
    </p:spTree>
    <p:extLst>
      <p:ext uri="{BB962C8B-B14F-4D97-AF65-F5344CB8AC3E}">
        <p14:creationId xmlns:p14="http://schemas.microsoft.com/office/powerpoint/2010/main" val="184486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Осталось нарисовать носик и глазки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6" y="1535290"/>
            <a:ext cx="7567534" cy="4802010"/>
          </a:xfrm>
        </p:spPr>
      </p:pic>
    </p:spTree>
    <p:extLst>
      <p:ext uri="{BB962C8B-B14F-4D97-AF65-F5344CB8AC3E}">
        <p14:creationId xmlns:p14="http://schemas.microsoft.com/office/powerpoint/2010/main" val="1844867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ГОТОВАЯ  РАБОТА</a:t>
            </a:r>
            <a:endParaRPr lang="ru-RU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1" y="1486002"/>
            <a:ext cx="7580609" cy="4863997"/>
          </a:xfrm>
        </p:spPr>
      </p:pic>
    </p:spTree>
    <p:extLst>
      <p:ext uri="{BB962C8B-B14F-4D97-AF65-F5344CB8AC3E}">
        <p14:creationId xmlns:p14="http://schemas.microsoft.com/office/powerpoint/2010/main" val="18448675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</TotalTime>
  <Words>30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Оригами «СВИНКИ»</vt:lpstr>
      <vt:lpstr>Тетрадь по технологии №1</vt:lpstr>
      <vt:lpstr>ФОН ДЛЯ РАБОТЫ</vt:lpstr>
      <vt:lpstr>ВЫРЕЗАТЬ  2 КВАДРАТА</vt:lpstr>
      <vt:lpstr>Согните листок пополам по диагонали.</vt:lpstr>
      <vt:lpstr>Уголок загнуть </vt:lpstr>
      <vt:lpstr>Осталось нарисовать носик и глазки</vt:lpstr>
      <vt:lpstr>ГОТОВАЯ  РАБОТА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28</cp:revision>
  <dcterms:created xsi:type="dcterms:W3CDTF">2013-11-19T05:52:05Z</dcterms:created>
  <dcterms:modified xsi:type="dcterms:W3CDTF">2015-09-10T19:03:41Z</dcterms:modified>
</cp:coreProperties>
</file>