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1B0DF8-981F-4F9D-9B63-23EBAFF7FE6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001FFD-FCE4-428C-B407-A59D8A4962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EFD9-A1FF-4F2F-8FD4-430B631D20C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668B-B001-46E4-B421-2E2FBF7E1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67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D77-AF90-4AFA-89E0-72B706F4CF3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3210-332E-4BCE-8865-CD1AA776D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83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75A3-0BE3-45DF-9DD1-F7F3F4F8561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522D-B79C-4CB3-8E18-E7B48D47E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44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A738-ADE0-4FB5-87A7-4C0174D2EDC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3C7B-EBE9-456B-99EC-EB148CDF38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98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060C-DA9C-4CD9-91A3-5D63DD87CD9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83BA-38E1-483E-AF67-F066C9A6B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8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5EC2-55E1-41DC-95BA-35BD65650C7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A035-ED1A-46E9-8B3A-5410252608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5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5C29-14AF-4F3A-83D1-F32C7281BFF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3C5A-18A2-4DCF-A245-BE2A963664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37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66A0-B51B-4A84-843B-D0D4B0DADF3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B839-0F4B-4DD6-B87D-3BBFDF325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10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C672-FB92-4C30-9277-9B72CDFAA89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6478-4819-4B11-A3F5-707AE8A3F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61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FB05-299F-49FA-B8DA-2B667B6A7C4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5ACE-F99F-4889-BD1C-D8E4AAB0A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9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E064-E2D1-4859-9571-3FADA03B49A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531E-AB16-4379-BC8D-50238B491A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8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F4D9F-B53B-4E1F-A4D9-1B9126B3AB8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FF94CE3-DF4E-4F1C-BAF4-C06B5E0F4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97" r:id="rId2"/>
    <p:sldLayoutId id="2147484106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7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5256584" cy="316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428" y="1052736"/>
            <a:ext cx="6460207" cy="147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157192"/>
            <a:ext cx="6511925" cy="1143000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ArbatDi" panose="03000000000000000000" pitchFamily="66" charset="0"/>
              </a:rPr>
              <a:t>Модернизация</a:t>
            </a:r>
            <a:endParaRPr lang="ru-RU" sz="4000" dirty="0"/>
          </a:p>
        </p:txBody>
      </p:sp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1042988" y="261938"/>
            <a:ext cx="6794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altLang="ru-RU" sz="3200" b="1" i="1">
                <a:latin typeface="Arial Narrow" panose="020B0606020202030204" pitchFamily="34" charset="0"/>
              </a:rPr>
              <a:t>Создайте свою команду болельщиков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16689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7559675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/>
              <a:t>Основные виды учебной деятельности:</a:t>
            </a:r>
          </a:p>
          <a:p>
            <a:pPr algn="ctr"/>
            <a:endParaRPr lang="ru-RU" altLang="ru-RU" sz="2400"/>
          </a:p>
          <a:p>
            <a:r>
              <a:rPr lang="ru-RU" altLang="ru-RU" sz="2000" b="1" i="1"/>
              <a:t>Коммуникативные УУД:</a:t>
            </a:r>
            <a:endParaRPr lang="ru-RU" altLang="ru-RU" sz="200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умение отвечать на вопросы, рассуждать и т.п.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слушать и слышать собеседника, учителя.</a:t>
            </a:r>
          </a:p>
          <a:p>
            <a:endParaRPr lang="ru-RU" altLang="ru-RU" sz="2000" b="1" i="1"/>
          </a:p>
          <a:p>
            <a:r>
              <a:rPr lang="ru-RU" altLang="ru-RU" sz="2000" b="1" i="1"/>
              <a:t>Познавательные УУД:</a:t>
            </a:r>
            <a:endParaRPr lang="ru-RU" altLang="ru-RU" sz="200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сравнение;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анализ;  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мыслительный эксперимент.</a:t>
            </a:r>
          </a:p>
          <a:p>
            <a:endParaRPr lang="ru-RU" altLang="ru-RU" sz="2000"/>
          </a:p>
          <a:p>
            <a:r>
              <a:rPr lang="ru-RU" altLang="ru-RU" sz="2000" b="1" i="1"/>
              <a:t>Регулятивные УУД:</a:t>
            </a:r>
            <a:endParaRPr lang="ru-RU" altLang="ru-RU" sz="200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принятие учебной цели;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выбор способов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организация рабочего места.</a:t>
            </a:r>
          </a:p>
          <a:p>
            <a:endParaRPr lang="ru-RU" altLang="ru-RU" sz="2000"/>
          </a:p>
          <a:p>
            <a:r>
              <a:rPr lang="ru-RU" altLang="ru-RU" sz="2000" b="1" i="1"/>
              <a:t>Личностные УУД:</a:t>
            </a:r>
            <a:endParaRPr lang="ru-RU" altLang="ru-RU" sz="200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самопознание;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личная ответственность;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/>
              <a:t>адекватное реагирование на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5917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275"/>
            <a:ext cx="39417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13100"/>
            <a:ext cx="39131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3233738"/>
            <a:ext cx="47656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20638"/>
            <a:ext cx="485933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8997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8416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87675"/>
            <a:ext cx="290353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688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76250"/>
            <a:ext cx="52609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403225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Содержимое 3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98475"/>
            <a:ext cx="315753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595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15888"/>
            <a:ext cx="446405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5888"/>
            <a:ext cx="376555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573463"/>
            <a:ext cx="31765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4989513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166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1484313"/>
            <a:ext cx="7821613" cy="3673475"/>
          </a:xfrm>
        </p:spPr>
        <p:txBody>
          <a:bodyPr rtlCol="0">
            <a:normAutofit/>
          </a:bodyPr>
          <a:lstStyle/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учащихся, занимающихся конструированием, появляются положительные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сдвиги: улучшается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память,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сдвиг в улучшении почерка (так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работа с мелкими деталями конструктора положительно влияет на мелкую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моторику),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речь становится более логической.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640960" cy="1728192"/>
          </a:xfrm>
        </p:spPr>
        <p:txBody>
          <a:bodyPr/>
          <a:lstStyle/>
          <a:p>
            <a:pPr marL="0" indent="0" algn="ctr">
              <a:buFont typeface="Georgia" panose="02040502050405020303" pitchFamily="18" charset="0"/>
              <a:buNone/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5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IMG_0246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620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IMG_024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5012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3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5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IMG_025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412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IMG_025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07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7acaba52fa806599424358b08783a9bcecfc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1376</TotalTime>
  <Words>62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Trebuchet MS</vt:lpstr>
      <vt:lpstr>Arial</vt:lpstr>
      <vt:lpstr>Georgia</vt:lpstr>
      <vt:lpstr>Calibri</vt:lpstr>
      <vt:lpstr>Arial Narrow</vt:lpstr>
      <vt:lpstr>Воздушный поток</vt:lpstr>
      <vt:lpstr>Модернизация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Юлия Храпова</cp:lastModifiedBy>
  <cp:revision>81</cp:revision>
  <dcterms:created xsi:type="dcterms:W3CDTF">2013-10-19T18:00:11Z</dcterms:created>
  <dcterms:modified xsi:type="dcterms:W3CDTF">2015-06-07T10:50:40Z</dcterms:modified>
</cp:coreProperties>
</file>