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551680-D13E-4015-9451-D7816F733A22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1ACB088-F73A-4D98-91B7-D953F9F35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1680-D13E-4015-9451-D7816F733A22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B088-F73A-4D98-91B7-D953F9F35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1680-D13E-4015-9451-D7816F733A22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B088-F73A-4D98-91B7-D953F9F35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551680-D13E-4015-9451-D7816F733A22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B088-F73A-4D98-91B7-D953F9F35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551680-D13E-4015-9451-D7816F733A22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1ACB088-F73A-4D98-91B7-D953F9F355C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551680-D13E-4015-9451-D7816F733A22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ACB088-F73A-4D98-91B7-D953F9F35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551680-D13E-4015-9451-D7816F733A22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1ACB088-F73A-4D98-91B7-D953F9F35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1680-D13E-4015-9451-D7816F733A22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B088-F73A-4D98-91B7-D953F9F35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551680-D13E-4015-9451-D7816F733A22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ACB088-F73A-4D98-91B7-D953F9F35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551680-D13E-4015-9451-D7816F733A22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1ACB088-F73A-4D98-91B7-D953F9F35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551680-D13E-4015-9451-D7816F733A22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1ACB088-F73A-4D98-91B7-D953F9F35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551680-D13E-4015-9451-D7816F733A22}" type="datetimeFigureOut">
              <a:rPr lang="ru-RU" smtClean="0"/>
              <a:pPr/>
              <a:t>03.09.2015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1ACB088-F73A-4D98-91B7-D953F9F35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56;&#1040;&#1041;&#1054;&#1058;&#1040;\&#1064;&#1082;&#1086;&#1083;&#1072;\&#1055;&#1088;&#1086;&#1075;&#1088;&#1072;&#1084;&#1084;&#1099;%20&#1076;&#1083;&#1103;%20&#1089;&#1083;&#1091;&#1093;&#1086;&#1074;&#1086;&#1081;%20&#1088;&#1072;&#1073;&#1086;&#1090;&#1099;\&#1071;%20&#1074;%20&#1084;&#1080;&#1088;&#1077;%20&#1079;&#1074;&#1091;&#1082;&#1086;&#1074;\1\sobaka.wav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F:\&#1056;&#1040;&#1041;&#1054;&#1058;&#1040;\&#1055;%20&#1064;&#1072;&#1075;\&#1044;&#1083;&#1103;%20&#1079;&#1072;&#1085;&#1103;&#1090;&#1080;&#1081;\Zvuki-Myaukan_e-koshki(muzofon.com)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56;&#1040;&#1041;&#1054;&#1058;&#1040;\&#1055;%20&#1064;&#1072;&#1075;\&#1044;&#1083;&#1103;%20&#1079;&#1072;&#1085;&#1103;&#1090;&#1080;&#1081;\ea6b612b4918.mp3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3.xml"/><Relationship Id="rId1" Type="http://schemas.openxmlformats.org/officeDocument/2006/relationships/audio" Target="file:///F:\&#1056;&#1040;&#1041;&#1054;&#1058;&#1040;\&#1055;%20&#1064;&#1072;&#1075;\&#1044;&#1083;&#1103;%20&#1079;&#1072;&#1085;&#1103;&#1090;&#1080;&#1081;\Neizvesten-Mychanie-korovy(muzofon.com).mp3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56;&#1040;&#1041;&#1054;&#1058;&#1040;\&#1064;&#1082;&#1086;&#1083;&#1072;\&#1055;&#1088;&#1086;&#1075;&#1088;&#1072;&#1084;&#1084;&#1099;%20&#1076;&#1083;&#1103;%20&#1089;&#1083;&#1091;&#1093;&#1086;&#1074;&#1086;&#1081;%20&#1088;&#1072;&#1073;&#1086;&#1090;&#1099;\Hear%20the%20World\cd\fscommand\MixRootSounds\ovca.mp3" TargetMode="Externa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500042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Игра «Угадай, кто говорит»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4"/>
          <p:cNvSpPr>
            <a:spLocks noGrp="1"/>
          </p:cNvSpPr>
          <p:nvPr>
            <p:ph type="body" idx="1"/>
          </p:nvPr>
        </p:nvSpPr>
        <p:spPr>
          <a:xfrm>
            <a:off x="3929058" y="5214950"/>
            <a:ext cx="5000625" cy="500063"/>
          </a:xfrm>
        </p:spPr>
        <p:txBody>
          <a:bodyPr>
            <a:normAutofit fontScale="92500"/>
          </a:bodyPr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Учитель-дефектолог: Кирченкова Е.А.</a:t>
            </a:r>
          </a:p>
        </p:txBody>
      </p:sp>
      <p:sp>
        <p:nvSpPr>
          <p:cNvPr id="5" name="Текст 4"/>
          <p:cNvSpPr txBox="1">
            <a:spLocks/>
          </p:cNvSpPr>
          <p:nvPr/>
        </p:nvSpPr>
        <p:spPr bwMode="auto">
          <a:xfrm>
            <a:off x="3786182" y="6143644"/>
            <a:ext cx="14287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872" tIns="0"/>
          <a:lstStyle/>
          <a:p>
            <a:pPr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2015 год</a:t>
            </a:r>
          </a:p>
        </p:txBody>
      </p:sp>
      <p:pic>
        <p:nvPicPr>
          <p:cNvPr id="6146" name="Picture 2" descr="http://www.cvetsakura.ru/wp-content/uploads/2014/04/%D0%BC%D1%8F%D1%83-%D0%B0%D0%B2-%D0%B1%D0%B5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2643174" y="2643182"/>
            <a:ext cx="3929090" cy="230370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lum bright="6000" contrast="12000"/>
          </a:blip>
          <a:srcRect l="50346" t="15479" r="29671" b="52115"/>
          <a:stretch>
            <a:fillRect/>
          </a:stretch>
        </p:blipFill>
        <p:spPr bwMode="auto">
          <a:xfrm>
            <a:off x="3714744" y="1428736"/>
            <a:ext cx="4369915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obak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357290" y="3143248"/>
            <a:ext cx="857256" cy="85725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929190" y="1571612"/>
            <a:ext cx="28719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0" b="1" dirty="0">
                <a:solidFill>
                  <a:schemeClr val="tx2"/>
                </a:solidFill>
              </a:rPr>
              <a:t>?</a:t>
            </a:r>
            <a:endParaRPr lang="ru-RU" sz="25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9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lum bright="6000" contrast="6000"/>
          </a:blip>
          <a:srcRect l="27031" t="58275" r="51736" b="8366"/>
          <a:stretch>
            <a:fillRect/>
          </a:stretch>
        </p:blipFill>
        <p:spPr bwMode="auto">
          <a:xfrm>
            <a:off x="3428992" y="1571612"/>
            <a:ext cx="4578551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Zvuki-Myaukan_e-koshki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285852" y="3286124"/>
            <a:ext cx="857256" cy="85725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929190" y="1571612"/>
            <a:ext cx="28719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0" b="1" dirty="0">
                <a:solidFill>
                  <a:schemeClr val="tx2"/>
                </a:solidFill>
              </a:rPr>
              <a:t>?</a:t>
            </a:r>
            <a:endParaRPr lang="ru-RU" sz="25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1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coollady.ru/pic/0003/032/18_1.jpg"/>
          <p:cNvPicPr>
            <a:picLocks noChangeAspect="1" noChangeArrowheads="1"/>
          </p:cNvPicPr>
          <p:nvPr/>
        </p:nvPicPr>
        <p:blipFill>
          <a:blip r:embed="rId3">
            <a:lum bright="20000"/>
          </a:blip>
          <a:srcRect l="18750" t="22500"/>
          <a:stretch>
            <a:fillRect/>
          </a:stretch>
        </p:blipFill>
        <p:spPr bwMode="auto">
          <a:xfrm>
            <a:off x="3571868" y="1357298"/>
            <a:ext cx="4643430" cy="4429116"/>
          </a:xfrm>
          <a:prstGeom prst="rect">
            <a:avLst/>
          </a:prstGeom>
          <a:noFill/>
        </p:spPr>
      </p:pic>
      <p:pic>
        <p:nvPicPr>
          <p:cNvPr id="6" name="ea6b612b491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142976" y="3429000"/>
            <a:ext cx="804866" cy="80486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929190" y="1571612"/>
            <a:ext cx="28719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0" b="1" dirty="0">
                <a:solidFill>
                  <a:schemeClr val="tx2"/>
                </a:solidFill>
              </a:rPr>
              <a:t>?</a:t>
            </a:r>
            <a:endParaRPr lang="ru-RU" sz="25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3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8a0201f403fb736bdf527a0739b767065bd74f112522963"/>
          <p:cNvPicPr>
            <a:picLocks noChangeAspect="1" noChangeArrowheads="1"/>
          </p:cNvPicPr>
          <p:nvPr/>
        </p:nvPicPr>
        <p:blipFill>
          <a:blip r:embed="rId3">
            <a:lum bright="6000" contrast="12000"/>
          </a:blip>
          <a:srcRect l="52629" t="28079" r="4984" b="13835"/>
          <a:stretch>
            <a:fillRect/>
          </a:stretch>
        </p:blipFill>
        <p:spPr bwMode="auto">
          <a:xfrm>
            <a:off x="3571868" y="1285860"/>
            <a:ext cx="4572032" cy="4244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Neizvesten-Mychanie-korovy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71538" y="3233734"/>
            <a:ext cx="857256" cy="85725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929190" y="1571612"/>
            <a:ext cx="28719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0" b="1" dirty="0">
                <a:solidFill>
                  <a:schemeClr val="tx2"/>
                </a:solidFill>
              </a:rPr>
              <a:t>?</a:t>
            </a:r>
            <a:endParaRPr lang="ru-RU" sz="25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3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vc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214414" y="3286124"/>
            <a:ext cx="938218" cy="93821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14810" y="1643050"/>
            <a:ext cx="28719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0" b="1" dirty="0">
                <a:solidFill>
                  <a:schemeClr val="tx2"/>
                </a:solidFill>
              </a:rPr>
              <a:t>?</a:t>
            </a:r>
            <a:endParaRPr lang="ru-RU" sz="25000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://www.nashdosyg.ru/images/foto31/OvechkaFor.jpg"/>
          <p:cNvPicPr>
            <a:picLocks noChangeAspect="1" noChangeArrowheads="1"/>
          </p:cNvPicPr>
          <p:nvPr/>
        </p:nvPicPr>
        <p:blipFill>
          <a:blip r:embed="rId4">
            <a:lum bright="10000"/>
          </a:blip>
          <a:srcRect/>
          <a:stretch>
            <a:fillRect/>
          </a:stretch>
        </p:blipFill>
        <p:spPr bwMode="auto">
          <a:xfrm>
            <a:off x="3000364" y="928670"/>
            <a:ext cx="5286412" cy="5241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7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3">
      <a:dk1>
        <a:srgbClr val="92D050"/>
      </a:dk1>
      <a:lt1>
        <a:srgbClr val="E2BDCA"/>
      </a:lt1>
      <a:dk2>
        <a:srgbClr val="FDF59C"/>
      </a:dk2>
      <a:lt2>
        <a:srgbClr val="FF0000"/>
      </a:lt2>
      <a:accent1>
        <a:srgbClr val="00B050"/>
      </a:accent1>
      <a:accent2>
        <a:srgbClr val="F3A447"/>
      </a:accent2>
      <a:accent3>
        <a:srgbClr val="FFFF00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030A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19</Words>
  <Application>Microsoft Office PowerPoint</Application>
  <PresentationFormat>Экран (4:3)</PresentationFormat>
  <Paragraphs>8</Paragraphs>
  <Slides>6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ЛаПу</dc:creator>
  <cp:lastModifiedBy>ЛаПу</cp:lastModifiedBy>
  <cp:revision>14</cp:revision>
  <dcterms:created xsi:type="dcterms:W3CDTF">2015-07-12T12:26:05Z</dcterms:created>
  <dcterms:modified xsi:type="dcterms:W3CDTF">2015-09-02T21:49:13Z</dcterms:modified>
</cp:coreProperties>
</file>