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7411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7412" name="Picture 4" descr="A:\minispir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</p:grpSp>
      <p:sp>
        <p:nvSpPr>
          <p:cNvPr id="174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3CCDF51A-E3C4-49EE-B325-110DF3B731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BA754-5966-4393-91BD-54FD7FA50C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E3E14-129B-4555-A54F-074FFA6E81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513E5-BA88-4CFA-880B-028FFBA2ED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143B3-A9C9-4F18-BC00-55F26DB4EC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144A0-E782-40CD-9BE4-E540A9C6E8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4F793-C035-4FB2-8EC7-BE890C4D73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3237F-2BFC-46F4-9B1F-FE90871AEA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0F4CC-DE90-4F5E-9FE4-D94C9E0E0F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ADAAA-336B-400E-ADDC-F3AF39AB70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B617D-B039-4334-B3A1-BC3A36B1B9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6388" name="Picture 4" descr="A:\minispir.GIF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  <p:sp>
          <p:nvSpPr>
            <p:cNvPr id="16389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39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120130A4-0502-4C3A-B743-E4EC17C416D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Автоматизация   </a:t>
            </a:r>
            <a:r>
              <a:rPr lang="ru-RU" dirty="0" smtClean="0"/>
              <a:t>звука [С</a:t>
            </a:r>
            <a:r>
              <a:rPr lang="en-US" dirty="0" smtClean="0"/>
              <a:t>]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smtClean="0"/>
              <a:t>начале  </a:t>
            </a:r>
            <a:r>
              <a:rPr lang="ru-RU" dirty="0"/>
              <a:t>слова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7704" y="5805264"/>
            <a:ext cx="6400800" cy="626541"/>
          </a:xfrm>
        </p:spPr>
        <p:txBody>
          <a:bodyPr/>
          <a:lstStyle/>
          <a:p>
            <a:r>
              <a:rPr lang="ru-RU" dirty="0" smtClean="0"/>
              <a:t>Учитель-логопед  Чумакова Т.П.</a:t>
            </a:r>
            <a:endParaRPr lang="ru-RU" dirty="0"/>
          </a:p>
        </p:txBody>
      </p:sp>
      <p:pic>
        <p:nvPicPr>
          <p:cNvPr id="6" name="Рисунок 5" descr="BJnca3rhe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73016"/>
            <a:ext cx="1772816" cy="1772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самосвал</a:t>
            </a:r>
            <a:endParaRPr lang="ru-RU" dirty="0"/>
          </a:p>
        </p:txBody>
      </p:sp>
      <p:pic>
        <p:nvPicPr>
          <p:cNvPr id="7" name="Содержимое 6" descr="o2_NaLE4Kg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828800"/>
            <a:ext cx="41148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3"/>
            <a:ext cx="7776864" cy="2486545"/>
          </a:xfrm>
          <a:prstGeom prst="rect">
            <a:avLst/>
          </a:prstGeom>
          <a:noFill/>
        </p:spPr>
      </p:pic>
      <p:pic>
        <p:nvPicPr>
          <p:cNvPr id="5" name="Picture 21" descr="снегурочка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24944"/>
            <a:ext cx="1368152" cy="2197594"/>
          </a:xfrm>
          <a:prstGeom prst="rect">
            <a:avLst/>
          </a:prstGeom>
          <a:noFill/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5085184"/>
            <a:ext cx="1035050" cy="1296987"/>
          </a:xfrm>
          <a:prstGeom prst="rect">
            <a:avLst/>
          </a:prstGeom>
          <a:noFill/>
        </p:spPr>
      </p:pic>
      <p:pic>
        <p:nvPicPr>
          <p:cNvPr id="8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212976"/>
            <a:ext cx="1433512" cy="1116012"/>
          </a:xfrm>
          <a:prstGeom prst="rect">
            <a:avLst/>
          </a:prstGeom>
          <a:noFill/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3140968"/>
            <a:ext cx="1514475" cy="1352550"/>
          </a:xfrm>
          <a:prstGeom prst="rect">
            <a:avLst/>
          </a:prstGeom>
          <a:noFill/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624" y="5373216"/>
            <a:ext cx="1582737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5013176"/>
            <a:ext cx="1871662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4288" y="4509120"/>
            <a:ext cx="13462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96296E-6 L 0.66945 -0.36736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6.66667E-6 L -0.14167 -0.28357 " pathEditMode="relative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0.09445 -0.68241 " pathEditMode="relative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8.67362E-19 L 0.07083 -0.47245 " pathEditMode="relative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1.11111E-6 L 0.33073 -0.60902 " pathEditMode="relative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25 -0.0375 L 0.01597 -0.6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20469 -0.59838 " pathEditMode="relative" ptsTypes="AA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сыр</a:t>
            </a:r>
            <a:endParaRPr lang="ru-RU" dirty="0"/>
          </a:p>
        </p:txBody>
      </p:sp>
      <p:pic>
        <p:nvPicPr>
          <p:cNvPr id="7" name="Содержимое 6" descr="14FdPBqG2w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859249"/>
            <a:ext cx="5382089" cy="40900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</a:t>
            </a:r>
            <a:endParaRPr lang="ru-RU" dirty="0"/>
          </a:p>
        </p:txBody>
      </p:sp>
      <p:pic>
        <p:nvPicPr>
          <p:cNvPr id="7" name="Содержимое 6" descr="4S2OAbZtx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276872"/>
            <a:ext cx="3620988" cy="33465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сом</a:t>
            </a:r>
            <a:endParaRPr lang="ru-RU" dirty="0"/>
          </a:p>
        </p:txBody>
      </p:sp>
      <p:pic>
        <p:nvPicPr>
          <p:cNvPr id="7" name="Содержимое 6" descr="aymDXT7o_j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37755" y="1828800"/>
            <a:ext cx="4478089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санки</a:t>
            </a:r>
            <a:endParaRPr lang="ru-RU" dirty="0"/>
          </a:p>
        </p:txBody>
      </p:sp>
      <p:pic>
        <p:nvPicPr>
          <p:cNvPr id="7" name="Содержимое 6" descr="Oym4svsKiX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204864"/>
            <a:ext cx="4678232" cy="30439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салат</a:t>
            </a:r>
            <a:endParaRPr lang="ru-RU" dirty="0"/>
          </a:p>
        </p:txBody>
      </p:sp>
      <p:pic>
        <p:nvPicPr>
          <p:cNvPr id="7" name="Содержимое 6" descr="W3G4-4_0AC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828799"/>
            <a:ext cx="3849127" cy="47360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салют</a:t>
            </a:r>
            <a:endParaRPr lang="ru-RU" dirty="0"/>
          </a:p>
        </p:txBody>
      </p:sp>
      <p:pic>
        <p:nvPicPr>
          <p:cNvPr id="7" name="Содержимое 6" descr="OjFCM3ddJ-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146300"/>
            <a:ext cx="4873972" cy="39984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самолет</a:t>
            </a:r>
            <a:endParaRPr lang="ru-RU" dirty="0"/>
          </a:p>
        </p:txBody>
      </p:sp>
      <p:pic>
        <p:nvPicPr>
          <p:cNvPr id="7" name="Содержимое 6" descr="ofY7iiGzfj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799" y="2420888"/>
            <a:ext cx="4041531" cy="35329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самокат</a:t>
            </a:r>
            <a:endParaRPr lang="ru-RU" dirty="0"/>
          </a:p>
        </p:txBody>
      </p:sp>
      <p:pic>
        <p:nvPicPr>
          <p:cNvPr id="7" name="Содержимое 6" descr="GHKd6JyhWo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828800"/>
            <a:ext cx="41148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презентаций\Тетрадь.pot</Template>
  <TotalTime>55</TotalTime>
  <Words>18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Тетрадь</vt:lpstr>
      <vt:lpstr>Автоматизация   звука [С] в начале  слова</vt:lpstr>
      <vt:lpstr>сыр</vt:lpstr>
      <vt:lpstr>сок</vt:lpstr>
      <vt:lpstr>сом</vt:lpstr>
      <vt:lpstr>санки</vt:lpstr>
      <vt:lpstr>салат</vt:lpstr>
      <vt:lpstr>салют</vt:lpstr>
      <vt:lpstr>самолет</vt:lpstr>
      <vt:lpstr>самокат</vt:lpstr>
      <vt:lpstr>самосвал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  С в конце  слова</dc:title>
  <dc:creator>Алексей</dc:creator>
  <cp:lastModifiedBy>Toshiba-User</cp:lastModifiedBy>
  <cp:revision>7</cp:revision>
  <dcterms:created xsi:type="dcterms:W3CDTF">2011-08-11T14:18:32Z</dcterms:created>
  <dcterms:modified xsi:type="dcterms:W3CDTF">2015-09-06T09:24:02Z</dcterms:modified>
</cp:coreProperties>
</file>