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61" r:id="rId5"/>
    <p:sldId id="262" r:id="rId6"/>
    <p:sldId id="263" r:id="rId7"/>
    <p:sldId id="267" r:id="rId8"/>
    <p:sldId id="264" r:id="rId9"/>
    <p:sldId id="268" r:id="rId10"/>
    <p:sldId id="273" r:id="rId11"/>
    <p:sldId id="269" r:id="rId12"/>
    <p:sldId id="270" r:id="rId13"/>
    <p:sldId id="27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13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00166" y="1142984"/>
            <a:ext cx="61926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ln w="18000">
                  <a:solidFill>
                    <a:schemeClr val="accent1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Презентация</a:t>
            </a:r>
          </a:p>
          <a:p>
            <a:pPr algn="ctr"/>
            <a:r>
              <a:rPr lang="ru-RU" sz="5400" b="1" i="1" dirty="0" smtClean="0">
                <a:ln w="18000">
                  <a:solidFill>
                    <a:schemeClr val="accent1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тему : </a:t>
            </a:r>
          </a:p>
          <a:p>
            <a:pPr algn="ctr"/>
            <a:r>
              <a:rPr lang="ru-RU" sz="5400" b="1" i="1" dirty="0" smtClean="0">
                <a:ln w="18000">
                  <a:solidFill>
                    <a:schemeClr val="accent1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 Домашние животные»</a:t>
            </a:r>
            <a:endParaRPr lang="ru-RU" sz="5400" b="1" i="1" dirty="0">
              <a:ln w="18000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</a:ln>
              <a:solidFill>
                <a:schemeClr val="accent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6228184" y="4365104"/>
            <a:ext cx="984684" cy="1662220"/>
            <a:chOff x="6228184" y="4365104"/>
            <a:chExt cx="984684" cy="1662220"/>
          </a:xfrm>
        </p:grpSpPr>
        <p:sp>
          <p:nvSpPr>
            <p:cNvPr id="5" name="Овал 4"/>
            <p:cNvSpPr/>
            <p:nvPr/>
          </p:nvSpPr>
          <p:spPr>
            <a:xfrm>
              <a:off x="6228184" y="4365104"/>
              <a:ext cx="432048" cy="432048"/>
            </a:xfrm>
            <a:prstGeom prst="ellipse">
              <a:avLst/>
            </a:prstGeom>
            <a:solidFill>
              <a:schemeClr val="bg1">
                <a:alpha val="45000"/>
              </a:schemeClr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" name="Овал 5"/>
            <p:cNvSpPr/>
            <p:nvPr/>
          </p:nvSpPr>
          <p:spPr>
            <a:xfrm>
              <a:off x="6844444" y="5290476"/>
              <a:ext cx="368424" cy="368424"/>
            </a:xfrm>
            <a:prstGeom prst="ellipse">
              <a:avLst/>
            </a:prstGeom>
            <a:solidFill>
              <a:schemeClr val="bg1">
                <a:alpha val="45000"/>
              </a:schemeClr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" name="Овал 6"/>
            <p:cNvSpPr/>
            <p:nvPr/>
          </p:nvSpPr>
          <p:spPr>
            <a:xfrm>
              <a:off x="6508131" y="5843112"/>
              <a:ext cx="184212" cy="184212"/>
            </a:xfrm>
            <a:prstGeom prst="ellipse">
              <a:avLst/>
            </a:prstGeom>
            <a:solidFill>
              <a:schemeClr val="bg1">
                <a:alpha val="45000"/>
              </a:schemeClr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419872" y="5290476"/>
            <a:ext cx="28083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Выполнил: Воспитатель МБДОУ №28  Рожкова Екатерина Валерьевна</a:t>
            </a:r>
            <a:endParaRPr lang="ru-RU" sz="20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3418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ovca_yagnenok_detenysh_mama_sherst_1920x12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868" y="1500174"/>
            <a:ext cx="5111750" cy="421484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Овечка с ягненочком любят играть,</a:t>
            </a:r>
          </a:p>
          <a:p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Однажды надумали позагорать,</a:t>
            </a:r>
          </a:p>
          <a:p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 шубку не снимешь! И как же тут быть!</a:t>
            </a:r>
          </a:p>
          <a:p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 просто о пляже придется забыть!!!! </a:t>
            </a:r>
            <a:endParaRPr lang="ru-RU" sz="2800" b="1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Загадки</a:t>
            </a:r>
            <a:endParaRPr lang="ru-RU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571612"/>
            <a:ext cx="4038600" cy="4525963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Молоко её полезно, </a:t>
            </a:r>
          </a:p>
          <a:p>
            <a:pPr algn="ctr">
              <a:buNone/>
            </a:pP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         В огород она залезла, </a:t>
            </a:r>
          </a:p>
          <a:p>
            <a:pPr algn="ctr">
              <a:buNone/>
            </a:pP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         И глядит "во все глаза" – </a:t>
            </a:r>
          </a:p>
          <a:p>
            <a:pPr algn="ctr">
              <a:buNone/>
            </a:pP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         Длиннорогая ...(коза)</a:t>
            </a:r>
          </a:p>
          <a:p>
            <a:pPr algn="ctr">
              <a:buNone/>
            </a:pPr>
            <a:endParaRPr lang="ru-RU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200" dirty="0" smtClean="0"/>
              <a:t>         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По горам, по долам </a:t>
            </a:r>
          </a:p>
          <a:p>
            <a:pPr algn="ctr">
              <a:buNone/>
            </a:pP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        Ходит шуба и кафтан. </a:t>
            </a:r>
          </a:p>
          <a:p>
            <a:pPr algn="ctr">
              <a:buNone/>
            </a:pP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                              (овца)</a:t>
            </a:r>
          </a:p>
          <a:p>
            <a:pPr algn="ctr">
              <a:buNone/>
            </a:pP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       Уши странные, большие,</a:t>
            </a:r>
            <a:b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 У него они такие.</a:t>
            </a:r>
            <a:b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 Прыгать может высоко</a:t>
            </a:r>
            <a:b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 Не поймать его легко.</a:t>
            </a:r>
            <a:b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И морковку обожает,</a:t>
            </a:r>
            <a:b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Без нее он так страдает.</a:t>
            </a:r>
          </a:p>
          <a:p>
            <a:pPr algn="ctr">
              <a:buNone/>
            </a:pP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                               (кролик)</a:t>
            </a:r>
          </a:p>
          <a:p>
            <a:pPr>
              <a:buNone/>
            </a:pP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5" name="Содержимое 4" descr="koz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86248" y="4572008"/>
            <a:ext cx="2667000" cy="2006600"/>
          </a:xfrm>
        </p:spPr>
      </p:pic>
      <p:pic>
        <p:nvPicPr>
          <p:cNvPr id="7" name="Рисунок 6" descr="bbe7f52342383bc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29454" y="2214554"/>
            <a:ext cx="1952242" cy="2238374"/>
          </a:xfrm>
          <a:prstGeom prst="rect">
            <a:avLst/>
          </a:prstGeom>
        </p:spPr>
      </p:pic>
      <p:pic>
        <p:nvPicPr>
          <p:cNvPr id="8" name="Рисунок 7" descr="53959839_14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6248" y="1357298"/>
            <a:ext cx="2476495" cy="185737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0033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00562" y="428604"/>
            <a:ext cx="3071834" cy="2357454"/>
          </a:xfrm>
        </p:spPr>
      </p:pic>
      <p:sp>
        <p:nvSpPr>
          <p:cNvPr id="6" name="Заголовок 1"/>
          <p:cNvSpPr>
            <a:spLocks noGrp="1"/>
          </p:cNvSpPr>
          <p:nvPr>
            <p:ph type="body" sz="half" idx="2"/>
          </p:nvPr>
        </p:nvSpPr>
        <p:spPr>
          <a:xfrm>
            <a:off x="928662" y="928670"/>
            <a:ext cx="3008313" cy="4691063"/>
          </a:xfrm>
        </p:spPr>
        <p:txBody>
          <a:bodyPr>
            <a:normAutofit fontScale="77500" lnSpcReduction="20000"/>
          </a:bodyPr>
          <a:lstStyle/>
          <a:p>
            <a:r>
              <a:rPr lang="ru-RU" sz="24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Куд-куда? Куд-куда?</a:t>
            </a:r>
          </a:p>
          <a:p>
            <a:r>
              <a:rPr lang="ru-RU" sz="24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Ну-ка, ну-ка все сюда!</a:t>
            </a:r>
          </a:p>
          <a:p>
            <a:r>
              <a:rPr lang="ru-RU" sz="24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Ну-ка к маме под крыло!</a:t>
            </a:r>
          </a:p>
          <a:p>
            <a:r>
              <a:rPr lang="ru-RU" sz="24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Куд-куда вас понесло?</a:t>
            </a:r>
          </a:p>
          <a:p>
            <a:endParaRPr lang="ru-RU" sz="2000" b="1" i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i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i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i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Дождик теплый шел с утра.</a:t>
            </a:r>
            <a:br>
              <a:rPr lang="ru-RU" sz="24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Мама-Утка со двора</a:t>
            </a:r>
            <a:br>
              <a:rPr lang="ru-RU" sz="24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Повела своих утят</a:t>
            </a:r>
            <a:br>
              <a:rPr lang="ru-RU" sz="24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 речке, где в земле лежат</a:t>
            </a:r>
            <a:br>
              <a:rPr lang="ru-RU" sz="24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Маленькие червячки,</a:t>
            </a:r>
            <a:br>
              <a:rPr lang="ru-RU" sz="24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Где летают мотыльки</a:t>
            </a:r>
            <a:br>
              <a:rPr lang="ru-RU" sz="24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речке, теплая вода!</a:t>
            </a:r>
            <a:br>
              <a:rPr lang="ru-RU" sz="24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утят там, красота!</a:t>
            </a:r>
          </a:p>
          <a:p>
            <a:endParaRPr lang="ru-RU" dirty="0"/>
          </a:p>
        </p:txBody>
      </p:sp>
      <p:pic>
        <p:nvPicPr>
          <p:cNvPr id="8" name="Рисунок 7" descr="coolfunnyducks0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00496" y="3000372"/>
            <a:ext cx="4386029" cy="328614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83b3ee4a7b9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0199" b="10199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Катя очень рада была знакомству с вами и говорит  СПАСИБО!!!!!</a:t>
            </a:r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envelope_297577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3355" r="3355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3042" y="5072074"/>
            <a:ext cx="5486400" cy="804862"/>
          </a:xfrm>
        </p:spPr>
        <p:txBody>
          <a:bodyPr>
            <a:noAutofit/>
          </a:bodyPr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В садик к нам пришло письмо,</a:t>
            </a:r>
          </a:p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Неизвестно от кого….</a:t>
            </a:r>
          </a:p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Надо нам его открыть</a:t>
            </a:r>
          </a:p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И узнать что в нем лежит!!!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8e1b34be7c29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0199" b="10199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57356" y="4857760"/>
            <a:ext cx="5486400" cy="804862"/>
          </a:xfrm>
        </p:spPr>
        <p:txBody>
          <a:bodyPr>
            <a:no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Это Катя прислала нам письмо.Она пишет, что поехала в деревню,в гости к бабушке и дедушке.Катя никогда не была в деревне и не знает как зовут животных, которые живут с ними.Давайте поможем Кате с ними познакомиться.</a:t>
            </a:r>
            <a:endParaRPr lang="ru-RU" sz="2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94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43306" y="1133308"/>
            <a:ext cx="4929222" cy="451027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1472" y="1142984"/>
            <a:ext cx="3008313" cy="4691063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Есть телёнок у коровы,</a:t>
            </a: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Пободаться с ней готовый!</a:t>
            </a: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Он ее играть зовет,</a:t>
            </a: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А она траву жуёт-</a:t>
            </a: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Чтобы вырастить быка- </a:t>
            </a: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Надо много молока!!!!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feb4604b1d52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557457"/>
            <a:ext cx="5111750" cy="451474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0034" y="1714488"/>
            <a:ext cx="3008313" cy="4691063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Жеребёнка спросит лошадь: « Ты скажи мне , мой хороший,</a:t>
            </a:r>
          </a:p>
          <a:p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 кого такая грива?</a:t>
            </a:r>
          </a:p>
          <a:p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Кто растет таким красивым?»</a:t>
            </a:r>
          </a:p>
          <a:p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ответит за него:</a:t>
            </a:r>
          </a:p>
          <a:p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 Ты мой сладкий иго го го!!!»</a:t>
            </a:r>
          </a:p>
          <a:p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76473888_large_autho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43306" y="857232"/>
            <a:ext cx="5111750" cy="522495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Котёнок возится с клубком:</a:t>
            </a:r>
          </a:p>
          <a:p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 подползет к нему тайком,</a:t>
            </a:r>
          </a:p>
          <a:p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 на клубок начнет кидаться,</a:t>
            </a:r>
          </a:p>
          <a:p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Толкнет его , отпрыгнет в бок</a:t>
            </a:r>
          </a:p>
          <a:p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Никак не может догадаться,</a:t>
            </a:r>
          </a:p>
          <a:p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здесь не мышка, а клубок!!!</a:t>
            </a:r>
            <a:endParaRPr lang="ru-RU" sz="24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7146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Физкультминутка « Лошадки»</a:t>
            </a:r>
            <a:r>
              <a:rPr lang="ru-RU" sz="31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Эй, лошадки все за мной!</a:t>
            </a:r>
            <a:br>
              <a:rPr lang="ru-RU" sz="31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Поспешим на водопой. (руки вперед, пружинистые движения ног) </a:t>
            </a:r>
            <a:br>
              <a:rPr lang="ru-RU" sz="31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Вот широкая река, в ней холодная вода, пейте! (плавное разведение рук в стороны, наклоны вперед) </a:t>
            </a:r>
            <a:br>
              <a:rPr lang="ru-RU" sz="31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Хорошая водица, поступим копытцем! (поочередное притопывание то левой, то правой ногой) </a:t>
            </a:r>
            <a:br>
              <a:rPr lang="ru-RU" sz="31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Эй, лошадки все за мной, поскакали – ка домой! (цоканье кончиком языка)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animals_120-cro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43306" y="1500174"/>
            <a:ext cx="5111750" cy="450059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Говорит щенку собака: « Не вступай ты с кошкой в драку,</a:t>
            </a:r>
          </a:p>
          <a:p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Хоть хозяин с нею дружит,</a:t>
            </a:r>
          </a:p>
          <a:p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 она ему не служит.</a:t>
            </a:r>
          </a:p>
          <a:p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 живешь ты в конуре,</a:t>
            </a:r>
          </a:p>
          <a:p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Значит главный во дворе!»</a:t>
            </a:r>
            <a:endParaRPr lang="ru-RU" sz="2400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023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86182" y="285728"/>
            <a:ext cx="3552825" cy="292417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85786" y="928670"/>
            <a:ext cx="3008313" cy="4691063"/>
          </a:xfrm>
        </p:spPr>
        <p:txBody>
          <a:bodyPr>
            <a:normAutofit lnSpcReduction="10000"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Учит Свинка поросёнка</a:t>
            </a: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Кушать много, хрюкать звонко,</a:t>
            </a: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А еще купаться в луже,</a:t>
            </a: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Чтобы быть других не хуже,</a:t>
            </a: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Чтобы весить сто кило,</a:t>
            </a: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Чтобы в жизни повезло!!!!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scroafa-cu-purcei-2_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14745" y="3429000"/>
            <a:ext cx="4151632" cy="264320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354</Words>
  <Application>Microsoft Office PowerPoint</Application>
  <PresentationFormat>Экран (4:3)</PresentationFormat>
  <Paragraphs>65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  Физкультминутка « Лошадки» Эй, лошадки все за мной!  Поспешим на водопой. (руки вперед, пружинистые движения ног)  Вот широкая река, в ней холодная вода, пейте! (плавное разведение рук в стороны, наклоны вперед)  Хорошая водица, поступим копытцем! (поочередное притопывание то левой, то правой ногой)  Эй, лошадки все за мной, поскакали – ка домой! (цоканье кончиком языка)  </vt:lpstr>
      <vt:lpstr>Слайд 8</vt:lpstr>
      <vt:lpstr>Слайд 9</vt:lpstr>
      <vt:lpstr>Слайд 10</vt:lpstr>
      <vt:lpstr>Загадки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</dc:creator>
  <cp:lastModifiedBy>Екатерина</cp:lastModifiedBy>
  <cp:revision>13</cp:revision>
  <dcterms:created xsi:type="dcterms:W3CDTF">2012-08-02T12:17:38Z</dcterms:created>
  <dcterms:modified xsi:type="dcterms:W3CDTF">2014-12-15T17:22:58Z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237482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D5.0.3</vt:lpwstr>
  </property>
</Properties>
</file>