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93" r:id="rId2"/>
    <p:sldId id="294" r:id="rId3"/>
    <p:sldId id="295" r:id="rId4"/>
    <p:sldId id="284" r:id="rId5"/>
    <p:sldId id="285" r:id="rId6"/>
    <p:sldId id="289" r:id="rId7"/>
    <p:sldId id="291" r:id="rId8"/>
    <p:sldId id="290" r:id="rId9"/>
    <p:sldId id="292" r:id="rId10"/>
    <p:sldId id="28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59AA-D495-431C-8FA7-E2486BC7968B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5A328-9026-463F-A7FC-0B3F43A79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0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5B33C-9F5E-49D1-8B9F-B56B2CEB0E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448DE-6F9F-444A-811C-CB67CE2129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A8060-03ED-4DEA-AC6C-046D0A9889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C0F84-773D-4F30-B00C-8C671C6036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90"/>
            <a:ext cx="9144000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0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76075"/>
            <a:ext cx="8856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FFFF00"/>
                </a:solidFill>
              </a:rPr>
              <a:t>1.Позвонить по тел. «01» и указать точный адрес!</a:t>
            </a:r>
            <a:endParaRPr lang="ru-RU" alt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243" y="2601397"/>
            <a:ext cx="8856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FFFF00"/>
                </a:solidFill>
              </a:rPr>
              <a:t>2.Задействовать подручные средства пожаротушения!</a:t>
            </a:r>
            <a:endParaRPr lang="ru-RU" altLang="ru-RU" sz="3600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771" y="364233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FFFF00"/>
                </a:solidFill>
              </a:rPr>
              <a:t>3.Нельзя при пожаре пользоваться лифтом!</a:t>
            </a:r>
            <a:endParaRPr lang="ru-RU" altLang="ru-RU" sz="36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624" y="477411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rgbClr val="FFFF00"/>
                </a:solidFill>
              </a:rPr>
              <a:t>4.При угрозе жизни необходимо      покинуть опасную зону!                           </a:t>
            </a:r>
            <a:r>
              <a:rPr lang="ru-RU" altLang="ru-RU" sz="3200" dirty="0" smtClean="0">
                <a:solidFill>
                  <a:srgbClr val="FFFF00"/>
                </a:solidFill>
              </a:rPr>
              <a:t> </a:t>
            </a:r>
            <a:endParaRPr lang="ru-RU" alt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624" y="5780782"/>
            <a:ext cx="8979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rgbClr val="FFFF00"/>
                </a:solidFill>
              </a:rPr>
              <a:t>5.Встретить пожарных  и указать место  пожара !</a:t>
            </a:r>
            <a:endParaRPr lang="ru-RU" altLang="ru-RU" sz="32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335" y="-230394"/>
            <a:ext cx="8856476" cy="156966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47181"/>
              </a:avLst>
            </a:prstTxWarp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При пожаре: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191"/>
            <a:ext cx="882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FF0000"/>
                </a:solidFill>
              </a:rPr>
              <a:t>Юные</a:t>
            </a:r>
            <a:r>
              <a:rPr lang="en-US" alt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4400" b="1" i="1" dirty="0" smtClean="0">
                <a:solidFill>
                  <a:srgbClr val="FF0000"/>
                </a:solidFill>
              </a:rPr>
              <a:t>пожарные!</a:t>
            </a:r>
            <a:r>
              <a:rPr lang="ru-RU" altLang="ru-RU" sz="4400" b="1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altLang="ru-RU" sz="4400" b="1" i="1" dirty="0" smtClean="0">
                <a:solidFill>
                  <a:srgbClr val="FFFF00"/>
                </a:solidFill>
              </a:rPr>
              <a:t>На вас наша надежда!</a:t>
            </a:r>
          </a:p>
          <a:p>
            <a:r>
              <a:rPr lang="ru-RU" altLang="ru-RU" sz="4400" b="1" i="1" dirty="0" smtClean="0">
                <a:solidFill>
                  <a:srgbClr val="FFFF00"/>
                </a:solidFill>
              </a:rPr>
              <a:t>Думаем, вы сможете </a:t>
            </a:r>
          </a:p>
          <a:p>
            <a:r>
              <a:rPr lang="ru-RU" altLang="ru-RU" sz="4400" b="1" i="1" dirty="0" smtClean="0">
                <a:solidFill>
                  <a:srgbClr val="FFFF00"/>
                </a:solidFill>
              </a:rPr>
              <a:t>Объяснить невежде,</a:t>
            </a:r>
          </a:p>
          <a:p>
            <a:r>
              <a:rPr lang="ru-RU" altLang="ru-RU" sz="4400" b="1" i="1" dirty="0" smtClean="0">
                <a:solidFill>
                  <a:srgbClr val="FF0000"/>
                </a:solidFill>
              </a:rPr>
              <a:t> Как</a:t>
            </a:r>
            <a:r>
              <a:rPr lang="ru-RU" altLang="ru-RU" sz="4400" b="1" i="1" dirty="0" smtClean="0">
                <a:solidFill>
                  <a:srgbClr val="FFFF00"/>
                </a:solidFill>
              </a:rPr>
              <a:t> вести себя с огнём</a:t>
            </a:r>
          </a:p>
          <a:p>
            <a:r>
              <a:rPr lang="ru-RU" altLang="ru-RU" sz="4400" b="1" i="1" dirty="0" smtClean="0">
                <a:solidFill>
                  <a:srgbClr val="FFFF00"/>
                </a:solidFill>
              </a:rPr>
              <a:t>И </a:t>
            </a:r>
            <a:r>
              <a:rPr lang="ru-RU" altLang="ru-RU" sz="4400" b="1" i="1" dirty="0" smtClean="0">
                <a:solidFill>
                  <a:srgbClr val="FF0000"/>
                </a:solidFill>
              </a:rPr>
              <a:t>что надо</a:t>
            </a:r>
            <a:r>
              <a:rPr lang="ru-RU" altLang="ru-RU" sz="4400" b="1" i="1" dirty="0" smtClean="0">
                <a:solidFill>
                  <a:srgbClr val="FFFF00"/>
                </a:solidFill>
              </a:rPr>
              <a:t> знать о нём!</a:t>
            </a:r>
            <a:endParaRPr lang="ru-RU" alt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3175"/>
            <a:ext cx="9144000" cy="269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9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50"/>
            <a:ext cx="9153533" cy="68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" y="24674"/>
            <a:ext cx="1187505" cy="7220750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Нельзя!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32656"/>
            <a:ext cx="5489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Играть со спичками</a:t>
            </a:r>
            <a:endParaRPr lang="ru-RU" altLang="ru-RU" sz="3200" b="1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40768"/>
            <a:ext cx="723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Зажигать на ёлке бенгальские огни,</a:t>
            </a:r>
            <a:r>
              <a:rPr lang="en-US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свечи, фейерверки</a:t>
            </a:r>
            <a:endParaRPr lang="ru-RU" altLang="ru-RU" sz="3200" b="1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035142"/>
            <a:ext cx="7236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Оставлять </a:t>
            </a:r>
            <a:r>
              <a:rPr lang="ru-RU" altLang="ru-RU" sz="3200" b="1" i="1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незатушеные</a:t>
            </a:r>
            <a:r>
              <a:rPr lang="ru-RU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костры</a:t>
            </a:r>
            <a:endParaRPr lang="ru-RU" altLang="ru-RU" sz="3200" b="1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5" y="4560318"/>
            <a:ext cx="723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</a:t>
            </a:r>
            <a:r>
              <a:rPr lang="ru-RU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Поджигать траву, пух,   мусор в баках</a:t>
            </a:r>
            <a:endParaRPr lang="ru-RU" altLang="ru-RU" sz="3200" b="1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6021288"/>
            <a:ext cx="7236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i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Сушить бельё над плитой</a:t>
            </a:r>
            <a:endParaRPr lang="ru-RU" altLang="ru-RU" sz="3200" b="1" i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536175"/>
            <a:ext cx="8668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Не оставляйте без присмотра включенные        электроприборы   и источники открытого огня!</a:t>
            </a:r>
            <a:endParaRPr lang="ru-RU" altLang="ru-RU" sz="32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28498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Не пользуйтесь самодельными и неисправными электроприборами!</a:t>
            </a:r>
            <a:endParaRPr lang="ru-RU" altLang="ru-RU" sz="32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517" y="4578773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Не нагревайте незнакомые предметы,</a:t>
            </a:r>
          </a:p>
          <a:p>
            <a:r>
              <a:rPr lang="ru-RU" altLang="ru-RU" sz="32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особенно аэрозольные баллончики!</a:t>
            </a:r>
          </a:p>
          <a:p>
            <a:endParaRPr lang="ru-RU" altLang="ru-RU" sz="32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877272"/>
            <a:ext cx="7631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sz="32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Не перегружайте электросеть!</a:t>
            </a:r>
            <a:endParaRPr lang="ru-RU" altLang="ru-RU" sz="32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52639">
            <a:off x="132902" y="307399"/>
            <a:ext cx="8588194" cy="1015663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Чтобы не было пожара!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315200" cy="115409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ГОРИТ</a:t>
            </a:r>
            <a:r>
              <a:rPr lang="ru-RU" sz="4400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ТЕЛЕВИЗОР</a:t>
            </a:r>
            <a:endParaRPr lang="ru-RU" sz="44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353952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44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обесточить;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4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накрыть влажной тканью;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4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 необходимости   позвонить «01» и вызвать пожарный наряд.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4000" dirty="0" smtClean="0">
              <a:solidFill>
                <a:schemeClr val="bg2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79938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15200" cy="115409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ГОРИТ  ЧЕЛОВЕК</a:t>
            </a:r>
            <a:endParaRPr lang="ru-RU" sz="44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7315200" cy="3539527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догнать, накрыть тканью;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4000" i="1" dirty="0" smtClean="0">
              <a:solidFill>
                <a:schemeClr val="bg2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уронить на пол;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4000" i="1" dirty="0" smtClean="0">
              <a:solidFill>
                <a:schemeClr val="bg2">
                  <a:lumMod val="10000"/>
                  <a:lumOff val="90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тушить огнетушителем нельзя</a:t>
            </a:r>
            <a:r>
              <a:rPr lang="ru-RU" alt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142738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43"/>
            <a:ext cx="7315200" cy="115409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 ТЕБЕ ГОРИТ ОДЕЖДА</a:t>
            </a:r>
            <a:endParaRPr lang="ru-RU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7315200" cy="424847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3600" dirty="0" smtClean="0">
                <a:solidFill>
                  <a:srgbClr val="FFFF00"/>
                </a:solidFill>
              </a:rPr>
              <a:t> </a:t>
            </a: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Times New Roman" pitchFamily="18" charset="0"/>
              </a:rPr>
              <a:t>надо упасть на пол;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4000" i="1" dirty="0" smtClean="0">
              <a:solidFill>
                <a:schemeClr val="bg2">
                  <a:lumMod val="10000"/>
                  <a:lumOff val="90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Times New Roman" pitchFamily="18" charset="0"/>
              </a:rPr>
              <a:t> накрыться влажной тканью;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4000" i="1" dirty="0" smtClean="0">
              <a:solidFill>
                <a:schemeClr val="bg2">
                  <a:lumMod val="10000"/>
                  <a:lumOff val="90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Times New Roman" pitchFamily="18" charset="0"/>
              </a:rPr>
              <a:t> бежать нельзя.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4000" i="1" dirty="0" smtClean="0">
                <a:solidFill>
                  <a:srgbClr val="00B0F0"/>
                </a:solidFill>
              </a:rPr>
              <a:t> 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62675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19256" cy="19341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Как надо преодолевать задымлённое помещение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7772400" cy="27971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Times New Roman" pitchFamily="18" charset="0"/>
              </a:rPr>
              <a:t>пригнувшись;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4000" i="1" dirty="0" smtClean="0">
              <a:solidFill>
                <a:schemeClr val="bg2">
                  <a:lumMod val="10000"/>
                  <a:lumOff val="90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Times New Roman" pitchFamily="18" charset="0"/>
              </a:rPr>
              <a:t> задержать дыхание;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4000" i="1" dirty="0" smtClean="0">
              <a:solidFill>
                <a:schemeClr val="bg2">
                  <a:lumMod val="10000"/>
                  <a:lumOff val="90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4000" i="1" dirty="0" smtClean="0">
                <a:solidFill>
                  <a:schemeClr val="bg2">
                    <a:lumMod val="10000"/>
                    <a:lumOff val="90000"/>
                  </a:schemeClr>
                </a:solidFill>
                <a:cs typeface="Times New Roman" pitchFamily="18" charset="0"/>
              </a:rPr>
              <a:t> использовать мокрое полотенце</a:t>
            </a:r>
            <a:r>
              <a:rPr lang="ru-RU" altLang="ru-RU" sz="4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40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03519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351</TotalTime>
  <Words>210</Words>
  <Application>Microsoft Office PowerPoint</Application>
  <PresentationFormat>Экран (4:3)</PresentationFormat>
  <Paragraphs>51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ГОРИТ ТЕЛЕВИЗОР</vt:lpstr>
      <vt:lpstr>ГОРИТ  ЧЕЛОВЕК</vt:lpstr>
      <vt:lpstr>НА ТЕБЕ ГОРИТ ОДЕЖДА</vt:lpstr>
      <vt:lpstr>  Как надо преодолевать задымлённое помещение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43</cp:revision>
  <dcterms:created xsi:type="dcterms:W3CDTF">2015-01-30T16:46:01Z</dcterms:created>
  <dcterms:modified xsi:type="dcterms:W3CDTF">2015-06-03T16:52:31Z</dcterms:modified>
</cp:coreProperties>
</file>