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98" r:id="rId2"/>
    <p:sldId id="278" r:id="rId3"/>
    <p:sldId id="279" r:id="rId4"/>
    <p:sldId id="28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359AA-D495-431C-8FA7-E2486BC7968B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5A328-9026-463F-A7FC-0B3F43A79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0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BB242D8-38C7-4720-9CEB-994EBA32FF5A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861206-9C23-4E7F-B574-AA5493DBD9D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1" y="0"/>
            <a:ext cx="74523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8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2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2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350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43</cp:revision>
  <dcterms:created xsi:type="dcterms:W3CDTF">2015-01-30T16:46:01Z</dcterms:created>
  <dcterms:modified xsi:type="dcterms:W3CDTF">2015-06-03T16:52:27Z</dcterms:modified>
</cp:coreProperties>
</file>