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6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76" d="100"/>
          <a:sy n="76" d="100"/>
        </p:scale>
        <p:origin x="-6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E66B42-1E07-4E9B-9E89-0D463BF7A7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BE4DD3-17FD-4EA5-825C-8E185FED0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ена\Desktop\к семинару\театральные маски\1224776353_shutterstock_2454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496944" cy="187220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3"/>
                </a:solidFill>
              </a:rPr>
              <a:t>Социально-творческий</a:t>
            </a:r>
            <a:r>
              <a:rPr lang="ru-RU" sz="4800" dirty="0" smtClean="0">
                <a:solidFill>
                  <a:schemeClr val="accent3"/>
                </a:solidFill>
              </a:rPr>
              <a:t/>
            </a:r>
            <a:br>
              <a:rPr lang="ru-RU" sz="4800" dirty="0" smtClean="0">
                <a:solidFill>
                  <a:schemeClr val="accent3"/>
                </a:solidFill>
              </a:rPr>
            </a:br>
            <a:r>
              <a:rPr lang="ru-RU" sz="4800" dirty="0" smtClean="0">
                <a:solidFill>
                  <a:schemeClr val="accent3"/>
                </a:solidFill>
              </a:rPr>
              <a:t>проект</a:t>
            </a:r>
            <a:endParaRPr lang="ru-RU" sz="48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149080"/>
            <a:ext cx="7406640" cy="13681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9400" dirty="0" smtClean="0">
                <a:solidFill>
                  <a:schemeClr val="accent3"/>
                </a:solidFill>
              </a:rPr>
              <a:t>МИР ТЕАТРА</a:t>
            </a:r>
          </a:p>
          <a:p>
            <a:pPr algn="ctr"/>
            <a:endParaRPr lang="ru-RU" sz="3500" dirty="0" smtClean="0">
              <a:solidFill>
                <a:schemeClr val="accent3"/>
              </a:solidFill>
            </a:endParaRPr>
          </a:p>
          <a:p>
            <a:pPr algn="ctr"/>
            <a:endParaRPr lang="ru-RU" sz="9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43608" y="60212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                                                     Руководитель проекта Реутова Е.В.</a:t>
            </a:r>
          </a:p>
          <a:p>
            <a:pPr algn="ctr"/>
            <a:r>
              <a:rPr lang="ru-RU" dirty="0" smtClean="0">
                <a:solidFill>
                  <a:schemeClr val="accent3"/>
                </a:solidFill>
              </a:rPr>
              <a:t>МБОУ «Средняя общеобразовательная школа № 19» г. Курска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68580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t"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Выпуск газеты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100_1730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5335" y="1493520"/>
            <a:ext cx="6278880" cy="4709160"/>
          </a:xfrm>
          <a:ln w="38100">
            <a:solidFill>
              <a:schemeClr val="accent5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8580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t"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3"/>
                </a:solidFill>
              </a:rPr>
              <a:t/>
            </a:r>
            <a:br>
              <a:rPr lang="ru-RU" sz="5400" dirty="0" smtClean="0">
                <a:solidFill>
                  <a:schemeClr val="accent3"/>
                </a:solidFill>
              </a:rPr>
            </a:br>
            <a:r>
              <a:rPr lang="ru-RU" sz="5400" dirty="0" smtClean="0">
                <a:solidFill>
                  <a:schemeClr val="accent3"/>
                </a:solidFill>
              </a:rPr>
              <a:t/>
            </a:r>
            <a:br>
              <a:rPr lang="ru-RU" sz="5400" dirty="0" smtClean="0">
                <a:solidFill>
                  <a:schemeClr val="accent3"/>
                </a:solidFill>
              </a:rPr>
            </a:br>
            <a:r>
              <a:rPr lang="ru-RU" sz="5400" dirty="0" smtClean="0">
                <a:solidFill>
                  <a:schemeClr val="accent3"/>
                </a:solidFill>
              </a:rPr>
              <a:t>Разработка  и утверждение сценариев</a:t>
            </a:r>
            <a:endParaRPr lang="ru-RU" sz="5400" dirty="0">
              <a:solidFill>
                <a:schemeClr val="accent3"/>
              </a:solidFill>
            </a:endParaRPr>
          </a:p>
        </p:txBody>
      </p:sp>
      <p:pic>
        <p:nvPicPr>
          <p:cNvPr id="6150" name="Picture 6" descr="C:\Users\Лена\Desktop\к семинару\перья\b9d46179def4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724128" y="3501008"/>
            <a:ext cx="2051720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8580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t"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Изготовление костюмов. (Привлечение школьной и родительской общественности)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1027" name="Picture 3" descr="C:\Users\Лена\Desktop\100_182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2060848"/>
            <a:ext cx="3384376" cy="2448272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</p:pic>
      <p:pic>
        <p:nvPicPr>
          <p:cNvPr id="1026" name="Picture 2" descr="C:\Users\Лена\Desktop\100_183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3672408" cy="252028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</p:pic>
      <p:pic>
        <p:nvPicPr>
          <p:cNvPr id="4" name="Содержимое 3" descr="100_1744.JPG"/>
          <p:cNvPicPr>
            <a:picLocks noGrp="1" noChangeAspect="1"/>
          </p:cNvPicPr>
          <p:nvPr>
            <p:ph idx="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060848"/>
            <a:ext cx="3139440" cy="2354580"/>
          </a:xfrm>
          <a:ln w="38100">
            <a:solidFill>
              <a:schemeClr val="accent5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68580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t"/>
          <a:lstStyle/>
          <a:p>
            <a:r>
              <a:rPr lang="ru-RU" dirty="0" smtClean="0">
                <a:solidFill>
                  <a:schemeClr val="accent3"/>
                </a:solidFill>
              </a:rPr>
              <a:t>Репетиции. Премьера.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Лена\Desktop\100_183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99805">
            <a:off x="1470233" y="1275441"/>
            <a:ext cx="4033237" cy="340488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</p:pic>
      <p:pic>
        <p:nvPicPr>
          <p:cNvPr id="2052" name="Picture 4" descr="C:\Users\Лена\Desktop\100_183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88060">
            <a:off x="4701848" y="3013387"/>
            <a:ext cx="3846258" cy="307643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84784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7400000" scaled="0"/>
          </a:gra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Школьным театром подготовлены выступления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на праздниках для начальной школы,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выпускном вечере,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мероприятиях  школьного оздоровительного лагеря,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на школьных линейках.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8580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/>
          <a:lstStyle/>
          <a:p>
            <a:endParaRPr lang="ru-RU" dirty="0"/>
          </a:p>
        </p:txBody>
      </p:sp>
      <p:pic>
        <p:nvPicPr>
          <p:cNvPr id="9" name="Рисунок 8" descr="VTS_01_3-0-14-27-17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560" y="188640"/>
            <a:ext cx="4860032" cy="4176464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pic>
        <p:nvPicPr>
          <p:cNvPr id="8" name="Содержимое 7" descr="VTS_01_3-0-12-05-467.jpg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1" b="-1700"/>
          <a:stretch>
            <a:fillRect/>
          </a:stretch>
        </p:blipFill>
        <p:spPr>
          <a:xfrm>
            <a:off x="3239344" y="3212976"/>
            <a:ext cx="5904656" cy="3645024"/>
          </a:xfrm>
          <a:ln w="38100">
            <a:solidFill>
              <a:schemeClr val="accent5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8580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b"/>
          <a:lstStyle/>
          <a:p>
            <a:r>
              <a:rPr lang="ru-RU" sz="4400" dirty="0" smtClean="0">
                <a:solidFill>
                  <a:schemeClr val="accent3"/>
                </a:solidFill>
              </a:rPr>
              <a:t>Проект долгосрочный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PIC_1218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02627">
            <a:off x="794403" y="705865"/>
            <a:ext cx="3181307" cy="2136304"/>
          </a:xfrm>
          <a:ln w="38100">
            <a:solidFill>
              <a:schemeClr val="accent5"/>
            </a:solidFill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5" name="Содержимое 3" descr="IMG_0001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59" y="2924944"/>
            <a:ext cx="4269413" cy="2808312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pic>
        <p:nvPicPr>
          <p:cNvPr id="6" name="Содержимое 3" descr="IMG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855725">
            <a:off x="4003736" y="627599"/>
            <a:ext cx="4858153" cy="3018867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pic>
        <p:nvPicPr>
          <p:cNvPr id="7" name="Содержимое 3" descr="DSCN0638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3140968"/>
            <a:ext cx="2304256" cy="3072341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ена\Desktop\к семинару\театральные маски\h_l1SDru2x0bwde8AFycLG7ZHfhUqIRWNV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77072"/>
            <a:ext cx="8178112" cy="2520280"/>
          </a:xfrm>
        </p:spPr>
        <p:txBody>
          <a:bodyPr>
            <a:normAutofit/>
          </a:bodyPr>
          <a:lstStyle/>
          <a:p>
            <a:endParaRPr lang="ru-RU" sz="9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700808"/>
          </a:xfrm>
          <a:gradFill flip="none" rotWithShape="1"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7400000" scaled="0"/>
            <a:tileRect/>
          </a:gra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Идея создания проекта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sz="2400" dirty="0" smtClean="0">
                <a:solidFill>
                  <a:schemeClr val="accent3"/>
                </a:solidFill>
              </a:rPr>
              <a:t>возникла по ряду причин: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00808"/>
            <a:ext cx="8172400" cy="5157192"/>
          </a:xfrm>
          <a:gradFill flip="none" rotWithShape="1"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школа находится вдалеке от детских </a:t>
            </a:r>
            <a:r>
              <a:rPr lang="ru-RU" sz="2400" dirty="0" err="1" smtClean="0"/>
              <a:t>досуговых</a:t>
            </a:r>
            <a:r>
              <a:rPr lang="ru-RU" sz="2400" dirty="0" smtClean="0"/>
              <a:t> центров;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для микрорайона характерно большое количество детей, не посещающих секции, кружки;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в микрорайоне школы проживают малообеспеченные семьи;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школа является культурным центром в данном микрорайоне;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проект решает  проблему замкнутости детей в виртуальном мире.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7638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7400000" scaled="0"/>
          </a:gradFill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3"/>
                </a:solidFill>
              </a:rPr>
              <a:t>Цель проекта:</a:t>
            </a:r>
            <a:endParaRPr lang="ru-RU" sz="72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8172400" cy="5445224"/>
          </a:xfrm>
          <a:gradFill>
            <a:gsLst>
              <a:gs pos="0">
                <a:schemeClr val="tx2">
                  <a:lumMod val="20000"/>
                  <a:lumOff val="8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ctr">
            <a:noAutofit/>
          </a:bodyPr>
          <a:lstStyle/>
          <a:p>
            <a:pPr algn="just">
              <a:buNone/>
            </a:pPr>
            <a:r>
              <a:rPr lang="ru-RU" sz="4800" dirty="0" smtClean="0"/>
              <a:t>  </a:t>
            </a:r>
            <a:r>
              <a:rPr lang="ru-RU" sz="4000" dirty="0" smtClean="0"/>
              <a:t>повышать социальную активность учащихся, их готовность принимать личное практическое участие в улучшении социальной ситуации в местном сообществе.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556792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7400000" scaled="0"/>
          </a:gra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3"/>
                </a:solidFill>
              </a:rPr>
              <a:t>Задачи:</a:t>
            </a:r>
            <a:endParaRPr lang="ru-RU" sz="54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привлечение широкого круга местного сообщества к решению проблемы осуществления связи между детьми из разных семей нашей школы и микрорайона;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у членов проектной группы навыков коллективной работы по подготовке и реализации социально полезного дела собственными силами;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6288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7400000" scaled="0"/>
          </a:gra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3"/>
                </a:solidFill>
              </a:rPr>
              <a:t>Задачи:</a:t>
            </a:r>
            <a:endParaRPr lang="ru-RU" sz="54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развитие проектных и исследовательских умений и навыков;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развитие творческих, интеллектуальных, коммуникативных способностей учащихся.</a:t>
            </a:r>
            <a:endParaRPr lang="ru-RU" dirty="0"/>
          </a:p>
        </p:txBody>
      </p:sp>
      <p:pic>
        <p:nvPicPr>
          <p:cNvPr id="4101" name="Picture 5" descr="C:\Users\Лена\Desktop\к семинару\перья\1278872039_100000818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56176" y="0"/>
            <a:ext cx="2987824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556792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7400000" scaled="0"/>
          </a:gra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Ожидаемые результаты: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ctr"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выпуск листовок о старте проекта;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социальный опрос, анкетирование учащихся школы, жителей микрорайона 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разработки сценариев;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постановки миниатюр, сценок, спектаклей.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Лена\Desktop\к семинару\театральные маски\400_F_6527352_h2bDSU47p5amYgpocUXG5t62LnSl9k8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858000"/>
          </a:xfrm>
          <a:noFill/>
        </p:spPr>
        <p:txBody>
          <a:bodyPr anchor="t"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План осуществления проекта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8580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t"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Создание инициативной группы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100_1734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5335" y="1493520"/>
            <a:ext cx="6278880" cy="4709160"/>
          </a:xfrm>
          <a:ln w="38100">
            <a:solidFill>
              <a:schemeClr val="accent5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858000"/>
          </a:xfrm>
          <a:gradFill>
            <a:gsLst>
              <a:gs pos="0">
                <a:schemeClr val="bg2">
                  <a:lumMod val="9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anchor="t"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3"/>
                </a:solidFill>
              </a:rPr>
              <a:t>Изготовление листовок с информацией о старте проекта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100_1735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2132856"/>
            <a:ext cx="6624735" cy="4115544"/>
          </a:xfrm>
          <a:ln w="38100">
            <a:solidFill>
              <a:schemeClr val="accent5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395</TotalTime>
  <Words>238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Социально-творческий проект</vt:lpstr>
      <vt:lpstr>Идея создания проекта возникла по ряду причин:</vt:lpstr>
      <vt:lpstr>Цель проекта:</vt:lpstr>
      <vt:lpstr>Задачи:</vt:lpstr>
      <vt:lpstr>Задачи:</vt:lpstr>
      <vt:lpstr>Ожидаемые результаты:</vt:lpstr>
      <vt:lpstr>План осуществления проекта</vt:lpstr>
      <vt:lpstr>Создание инициативной группы</vt:lpstr>
      <vt:lpstr> Изготовление листовок с информацией о старте проекта</vt:lpstr>
      <vt:lpstr>Выпуск газеты</vt:lpstr>
      <vt:lpstr>  Разработка  и утверждение сценариев</vt:lpstr>
      <vt:lpstr>Изготовление костюмов. (Привлечение школьной и родительской общественности)</vt:lpstr>
      <vt:lpstr>Репетиции. Премьера.</vt:lpstr>
      <vt:lpstr>Школьным театром подготовлены выступления</vt:lpstr>
      <vt:lpstr>Презентация PowerPoint</vt:lpstr>
      <vt:lpstr>Проект долгосрочный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</dc:title>
  <dc:creator>Лена</dc:creator>
  <cp:lastModifiedBy>Administrator</cp:lastModifiedBy>
  <cp:revision>44</cp:revision>
  <dcterms:created xsi:type="dcterms:W3CDTF">2011-01-07T09:32:31Z</dcterms:created>
  <dcterms:modified xsi:type="dcterms:W3CDTF">2015-06-03T19:21:54Z</dcterms:modified>
</cp:coreProperties>
</file>