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86" r:id="rId4"/>
    <p:sldId id="273" r:id="rId5"/>
    <p:sldId id="263" r:id="rId6"/>
    <p:sldId id="257" r:id="rId7"/>
    <p:sldId id="281" r:id="rId8"/>
    <p:sldId id="282" r:id="rId9"/>
    <p:sldId id="283" r:id="rId10"/>
    <p:sldId id="284" r:id="rId11"/>
    <p:sldId id="285" r:id="rId12"/>
    <p:sldId id="258" r:id="rId13"/>
    <p:sldId id="259" r:id="rId14"/>
    <p:sldId id="260" r:id="rId15"/>
    <p:sldId id="261" r:id="rId16"/>
    <p:sldId id="262" r:id="rId17"/>
    <p:sldId id="264" r:id="rId18"/>
    <p:sldId id="266" r:id="rId19"/>
    <p:sldId id="276" r:id="rId20"/>
    <p:sldId id="268" r:id="rId21"/>
    <p:sldId id="267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BAEE49-7D23-495F-9A0F-1FEE6EDB0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61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3301DD-244D-4FE0-B7B4-F6FAB49DF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9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D9046-EB9C-4C88-94B8-93B5BBD7666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7C63A-6894-4EBD-936B-70936CA4F6D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93654-46DD-40F2-A519-62A784BF9CE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0F7FE-BF4B-41B1-A0DC-C83C61E49F9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E4408-8805-4CC7-9EFA-24CEFFC42E8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5E4E7-9698-4153-9BE3-75CD47DD46EA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44FCD-C4E7-437A-AB6F-CC99C1A852B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BA542-9163-4C85-AEB8-9BC4860303C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C0161-7171-4DBF-B990-043A79D9D51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F0AAE-8656-4A0C-B977-C47AED9338F5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4E356-4E09-43B6-9534-2ADBDF00D230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C210D-4CD8-48ED-9963-4788DF97996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37BC5-4BBF-430F-A1C1-56A718693B0C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79AF2-B1C1-4982-B364-2F8B6718C4C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B1C3D-8499-4B36-B730-D9FCF233E092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67BDF-0F1F-4E02-BA79-92FC51441B9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11790-5F49-44AF-B89E-E1C0B34BBB2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89077-82FC-440F-9A4D-A6F2B91EE95A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66644-9C5B-4BFD-94C9-56D4C37FD19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559D2-01FD-4A73-B730-320AC167E56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CAE31-8643-4A56-BF19-C96AA1F9BA5C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A1A47-66E6-4E58-AC0B-055F1D17E637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32894-2234-4B20-8456-F71A2799E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5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45F1B-0661-4AFD-B711-FF870EB7A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51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7BDF-6D97-4038-A922-FE5A8AC6BE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00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8CD2B9-27B0-47C3-B4E8-72912FB54A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2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83F5A-1531-45E8-AF3D-C8525238E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61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29DDA-EF50-4D2E-90FD-64040B8B8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7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F944-4FD8-4311-AB3D-9214330C2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92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6A780-3B04-4846-AB44-7390CAB7D4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3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61B6-1A41-4A3A-8164-3A5AA9099D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30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680C-D18A-4815-BDF6-93902FB9C7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03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6E7E2-558D-4B4E-BC80-0A9FF544D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74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E7A40-C77A-4256-8A75-87F7925F8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452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10B29F-0D04-4B00-B6CE-E2FC8AEE38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10" Type="http://schemas.openxmlformats.org/officeDocument/2006/relationships/image" Target="../media/image21.jpeg"/><Relationship Id="rId4" Type="http://schemas.openxmlformats.org/officeDocument/2006/relationships/image" Target="../media/image43.jpeg"/><Relationship Id="rId9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762250"/>
          </a:xfrm>
        </p:spPr>
        <p:txBody>
          <a:bodyPr/>
          <a:lstStyle/>
          <a:p>
            <a:r>
              <a:rPr lang="ru-RU" altLang="ru-RU" dirty="0" smtClean="0"/>
              <a:t>Презентация проекта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 «О чём рассказали цветы?»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Подготовила:  воспитатель Хасанова З.Ю.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Что мешает росту растений?</a:t>
            </a:r>
          </a:p>
        </p:txBody>
      </p:sp>
      <p:pic>
        <p:nvPicPr>
          <p:cNvPr id="38916" name="Picture 4" descr="vz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01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Что мешает росту растений?</a:t>
            </a:r>
          </a:p>
        </p:txBody>
      </p:sp>
      <p:pic>
        <p:nvPicPr>
          <p:cNvPr id="39940" name="Picture 4" descr="147037114_0ccca6b6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67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4000"/>
              <a:t>Отгадай загадки</a:t>
            </a:r>
          </a:p>
        </p:txBody>
      </p:sp>
      <p:pic>
        <p:nvPicPr>
          <p:cNvPr id="7176" name="Picture 8" descr="11c29b2056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943350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43000"/>
            <a:ext cx="39782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загадки</a:t>
            </a:r>
          </a:p>
        </p:txBody>
      </p:sp>
      <p:pic>
        <p:nvPicPr>
          <p:cNvPr id="8199" name="Picture 7" descr="нарцис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810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тюльп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Отгадай загадки</a:t>
            </a:r>
          </a:p>
        </p:txBody>
      </p:sp>
      <p:pic>
        <p:nvPicPr>
          <p:cNvPr id="9220" name="Picture 4" descr="кен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505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ома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4000"/>
              <a:t>Отгадай загадки</a:t>
            </a:r>
          </a:p>
        </p:txBody>
      </p:sp>
      <p:pic>
        <p:nvPicPr>
          <p:cNvPr id="10244" name="Picture 4" descr="и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10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г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41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Четвёртый лишний</a:t>
            </a:r>
          </a:p>
        </p:txBody>
      </p:sp>
      <p:pic>
        <p:nvPicPr>
          <p:cNvPr id="13316" name="Picture 4" descr="к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8956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васи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38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514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аню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895600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altLang="ru-RU" sz="4000"/>
              <a:t>Четвёртый лишний</a:t>
            </a:r>
          </a:p>
        </p:txBody>
      </p:sp>
      <p:pic>
        <p:nvPicPr>
          <p:cNvPr id="15364" name="Picture 4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8100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нарци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276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тю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25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Flower_124_1024x7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810000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4000"/>
              <a:t>Четвёртый лишний</a:t>
            </a:r>
          </a:p>
        </p:txBody>
      </p:sp>
      <p:pic>
        <p:nvPicPr>
          <p:cNvPr id="17412" name="Picture 4" descr="ку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3276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58875"/>
            <a:ext cx="35814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29718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ир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3528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altLang="ru-RU" sz="4000"/>
              <a:t>Пятый лишний</a:t>
            </a:r>
          </a:p>
        </p:txBody>
      </p:sp>
      <p:pic>
        <p:nvPicPr>
          <p:cNvPr id="29699" name="Picture 3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3907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в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1653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кле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35052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мат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2514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36576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/>
              <a:t>«О чем рассказали цветы?»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181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/>
              <a:t>Цель:</a:t>
            </a:r>
            <a:r>
              <a:rPr lang="ru-RU" altLang="ru-RU"/>
              <a:t> </a:t>
            </a:r>
          </a:p>
          <a:p>
            <a:r>
              <a:rPr lang="ru-RU" altLang="ru-RU" sz="2800"/>
              <a:t>закреплять представления о разнообразии цветущих растений; их связью со средой обитания,</a:t>
            </a:r>
          </a:p>
          <a:p>
            <a:r>
              <a:rPr lang="ru-RU" altLang="ru-RU" sz="2800"/>
              <a:t>продолжать формировать осознанно-правильное  отношение  к представителям растительного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Решите ребусы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b="1"/>
          </a:p>
          <a:p>
            <a:endParaRPr lang="ru-RU" altLang="ru-RU"/>
          </a:p>
          <a:p>
            <a:endParaRPr lang="ru-RU" altLang="ru-RU"/>
          </a:p>
          <a:p>
            <a:pPr>
              <a:buFontTx/>
              <a:buNone/>
            </a:pPr>
            <a:endParaRPr lang="ru-RU" altLang="ru-RU"/>
          </a:p>
        </p:txBody>
      </p:sp>
      <p:pic>
        <p:nvPicPr>
          <p:cNvPr id="19460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4338"/>
            <a:ext cx="80772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3200"/>
              <a:t>Игра «Отгадай цветок»</a:t>
            </a:r>
          </a:p>
        </p:txBody>
      </p:sp>
      <p:pic>
        <p:nvPicPr>
          <p:cNvPr id="18436" name="Picture 4" descr="11c29b2056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купаль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993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кен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2362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аню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05200"/>
            <a:ext cx="24828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ку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28813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т"/>
          <p:cNvPicPr>
            <a:picLocks noChangeAspect="1" noChangeArrowheads="1"/>
          </p:cNvPicPr>
          <p:nvPr>
            <p:ph type="body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21590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6" name="Picture 14" descr="колоко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362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ромаш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905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/>
              <a:t>Спасибо!</a:t>
            </a:r>
          </a:p>
        </p:txBody>
      </p:sp>
      <p:pic>
        <p:nvPicPr>
          <p:cNvPr id="20486" name="Picture 6" descr="итог Дюй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5375"/>
            <a:ext cx="72390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/>
          <a:lstStyle/>
          <a:p>
            <a:r>
              <a:rPr lang="ru-RU" altLang="ru-RU" sz="2400"/>
              <a:t>Задачи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Обобщить знания детей о строении  растения (цветка).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Формировать понятия об условиях, необходимых для жизни растений (цветов).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Продолжать учить детей классифицировать цветы по месту их произрастания (луг, сад, лес, водоём). 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Продолжать учить рассматривать, сравнивать и узнавать растения (цветы) по их внешнему виду, характерным особенностям.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Отметить значение, роль цветов для жизни и деятельности человека, насекомых.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Развивать наблюдательность, любознательность, быстроту и ловкость. 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Продолжать формировать осознанно-правильное  отношение к представителям растительного мира.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Вызывать эмоциональный отклик и эстетические переживания у детей.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ru-RU" altLang="ru-RU" sz="2400" b="1"/>
              <a:t>Предварительная работа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900"/>
          </a:p>
          <a:p>
            <a:pPr>
              <a:lnSpc>
                <a:spcPct val="80000"/>
              </a:lnSpc>
            </a:pPr>
            <a:r>
              <a:rPr lang="ru-RU" altLang="ru-RU" sz="1600"/>
              <a:t>Уход за цветами в группе;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Просмотр иллюстраций и энциклопедий;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Изготовление планшетов о цветущих растениях;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Домашнее задание (выполняют всей семьей) — альбом «Мой любимый цветок»;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игры «Цветочное лото»;  «Что где растёт?», «Собери букет», «Угадай цветок по загадке», «Во саду ли, в огороде», «Цветочное лото», «Экологическое лото»…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Словесные игры: «Доскажи словечко», «Игра в цветы», «Волшебная палочка»…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Пальчиковая гимнастика  «Алые цветы», «Живые цветы», «Цветок».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 «Подвижные игры «Мы цветы», «Живая клумба», «Садовник», «Найди своё место».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чтение детям  сказки «Дюймовочка», заучивание стихов о цветах,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Выполнение коллективной работы по аппликации «Мои любимые цветы».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Изготовление поделок к городскому фестивалю «Радуга творчества»  (конкурс декоративно-прикладного и изобразительного творчества «Русь мастеровая»,  техника холодный батик «Весна, подснежники»).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Украшение своей групповой комнаты рисунками «В цветочном царстве».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Рисование на темы: «Красивый букет», «Луговые цветы», «Садовые цветы».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Конструирование из бумаги - оригами «Цветы» или  «Превращения весёлого квадрата»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. Выкладывание из счётных палочек узоров, цветов.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Аппликация «Букет для мамы» (коллективная работа).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Лепка из теста «Цветы в вазе»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2800"/>
              <a:t>Назовите, из каких  частей состоит цветок?</a:t>
            </a:r>
          </a:p>
        </p:txBody>
      </p:sp>
      <p:pic>
        <p:nvPicPr>
          <p:cNvPr id="14344" name="Picture 8" descr="e696b816e1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15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altLang="ru-RU" sz="4000"/>
              <a:t>Что необходимо для растений?</a:t>
            </a:r>
          </a:p>
        </p:txBody>
      </p:sp>
      <p:pic>
        <p:nvPicPr>
          <p:cNvPr id="6148" name="Picture 4" descr="одува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0559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514600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124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ветер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9812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земл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26479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дч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20478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бабоч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55888"/>
            <a:ext cx="24384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шмел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Что мешает росту растений?</a:t>
            </a:r>
          </a:p>
        </p:txBody>
      </p:sp>
      <p:pic>
        <p:nvPicPr>
          <p:cNvPr id="35845" name="Picture 5" descr="999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001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Что мешает росту растений?</a:t>
            </a:r>
          </a:p>
        </p:txBody>
      </p:sp>
      <p:pic>
        <p:nvPicPr>
          <p:cNvPr id="36869" name="Picture 5" descr="Vozdeistvie_gorodov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010400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Что мешает росту растений?</a:t>
            </a:r>
          </a:p>
        </p:txBody>
      </p:sp>
      <p:pic>
        <p:nvPicPr>
          <p:cNvPr id="37892" name="Picture 4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_12766024578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10540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455</Words>
  <Application>Microsoft Office PowerPoint</Application>
  <PresentationFormat>Экран (4:3)</PresentationFormat>
  <Paragraphs>80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Оформление по умолчанию</vt:lpstr>
      <vt:lpstr>Презентация проекта  «О чём рассказали цветы?»</vt:lpstr>
      <vt:lpstr>«О чем рассказали цветы?»</vt:lpstr>
      <vt:lpstr>Задачи</vt:lpstr>
      <vt:lpstr>Предварительная работа</vt:lpstr>
      <vt:lpstr>Назовите, из каких  частей состоит цветок?</vt:lpstr>
      <vt:lpstr>Что необходимо для растений?</vt:lpstr>
      <vt:lpstr>Что мешает росту растений?</vt:lpstr>
      <vt:lpstr>Что мешает росту растений?</vt:lpstr>
      <vt:lpstr>Что мешает росту растений?</vt:lpstr>
      <vt:lpstr>Что мешает росту растений?</vt:lpstr>
      <vt:lpstr>Что мешает росту растений?</vt:lpstr>
      <vt:lpstr>Отгадай загадки</vt:lpstr>
      <vt:lpstr>Отгадай загадки</vt:lpstr>
      <vt:lpstr>Отгадай загадки</vt:lpstr>
      <vt:lpstr>Отгадай загадки</vt:lpstr>
      <vt:lpstr>Четвёртый лишний</vt:lpstr>
      <vt:lpstr>Четвёртый лишний</vt:lpstr>
      <vt:lpstr>Четвёртый лишний</vt:lpstr>
      <vt:lpstr>Пятый лишний</vt:lpstr>
      <vt:lpstr>Решите ребусы</vt:lpstr>
      <vt:lpstr>Игра «Отгадай цветок»</vt:lpstr>
      <vt:lpstr>Спасибо!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SamLab.ws</cp:lastModifiedBy>
  <cp:revision>9</cp:revision>
  <cp:lastPrinted>1601-01-01T00:00:00Z</cp:lastPrinted>
  <dcterms:created xsi:type="dcterms:W3CDTF">1601-01-01T00:00:00Z</dcterms:created>
  <dcterms:modified xsi:type="dcterms:W3CDTF">2015-08-31T03:57:59Z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