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6" r:id="rId4"/>
    <p:sldId id="258" r:id="rId5"/>
    <p:sldId id="263" r:id="rId6"/>
    <p:sldId id="259" r:id="rId7"/>
    <p:sldId id="260" r:id="rId8"/>
    <p:sldId id="268" r:id="rId9"/>
    <p:sldId id="261" r:id="rId10"/>
    <p:sldId id="262" r:id="rId11"/>
    <p:sldId id="270" r:id="rId12"/>
    <p:sldId id="273" r:id="rId13"/>
    <p:sldId id="329" r:id="rId14"/>
    <p:sldId id="330" r:id="rId15"/>
    <p:sldId id="274" r:id="rId16"/>
    <p:sldId id="328" r:id="rId17"/>
    <p:sldId id="277" r:id="rId18"/>
    <p:sldId id="280" r:id="rId19"/>
    <p:sldId id="290" r:id="rId20"/>
    <p:sldId id="291" r:id="rId21"/>
    <p:sldId id="292" r:id="rId22"/>
    <p:sldId id="293" r:id="rId23"/>
    <p:sldId id="296" r:id="rId24"/>
    <p:sldId id="294" r:id="rId25"/>
    <p:sldId id="299" r:id="rId26"/>
    <p:sldId id="301" r:id="rId27"/>
    <p:sldId id="302" r:id="rId28"/>
    <p:sldId id="300" r:id="rId29"/>
    <p:sldId id="304" r:id="rId30"/>
    <p:sldId id="305" r:id="rId31"/>
    <p:sldId id="306" r:id="rId32"/>
    <p:sldId id="307" r:id="rId33"/>
    <p:sldId id="308" r:id="rId34"/>
    <p:sldId id="310" r:id="rId35"/>
    <p:sldId id="311" r:id="rId36"/>
    <p:sldId id="316" r:id="rId37"/>
    <p:sldId id="317" r:id="rId38"/>
    <p:sldId id="318" r:id="rId39"/>
    <p:sldId id="319" r:id="rId40"/>
    <p:sldId id="320" r:id="rId41"/>
    <p:sldId id="322" r:id="rId42"/>
    <p:sldId id="321" r:id="rId43"/>
    <p:sldId id="33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4D4D4D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1039" autoAdjust="0"/>
  </p:normalViewPr>
  <p:slideViewPr>
    <p:cSldViewPr>
      <p:cViewPr varScale="1">
        <p:scale>
          <a:sx n="66" d="100"/>
          <a:sy n="66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3AD-404F-4763-962C-C78247E52906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9E7-6FF4-40BE-A48B-7652F1433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3AD-404F-4763-962C-C78247E52906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9E7-6FF4-40BE-A48B-7652F1433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3AD-404F-4763-962C-C78247E52906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9E7-6FF4-40BE-A48B-7652F1433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02A4B2-E04E-46DA-B19E-4144A6336C8E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06.06.2015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7E7441-6902-4A91-8031-0306BAAD2D58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CF8F-93C2-4C42-B866-C1A4B1B07CE5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06.06.2015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BED7-E4B4-458F-B509-99A6794857F0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3A298B-768E-49B6-9B99-3167AD0DBA17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06.06.2015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85E92-C994-4827-B340-125419656140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BD7FAB-D8B9-43FA-A9F2-71C1D896786E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06.06.2015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9F57E-A662-4712-A9C2-2ACE01C389BD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3EC899-5BDD-4A27-BFF7-B64F6128BB6F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06.06.2015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8F86A7-9CE8-4197-8163-0BE512065BB9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160B-8318-43EF-B5DB-B774F0A44708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06.06.2015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2763-4F65-4E76-8EAD-6EFD6F459225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7D4CBA-F7F2-4CC6-B7F6-3F96403F9FF6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06.06.2015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86E987-43BA-45F0-9F12-63B0DB8EA76E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63A6-8A6F-4F7A-BFAC-55B171D9C400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06.06.2015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5CFC-187E-4ED4-9C51-447827190FEC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3AD-404F-4763-962C-C78247E52906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9E7-6FF4-40BE-A48B-7652F1433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4070F4-3D6F-4CAF-AA28-35C2AB63BFFA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06.06.2015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20F868-AACE-4325-A612-1AFE08CBCDFD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743E-7DF4-47DF-A929-9CCEA3EE38A0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06.06.2015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A6C9-027F-4C48-93E0-B049E3886939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2104-94E3-4973-9B8D-B89F6B1D6CE4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06.06.2015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EF76E-5024-402A-8576-ADFF6F711222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3AD-404F-4763-962C-C78247E52906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9E7-6FF4-40BE-A48B-7652F1433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3AD-404F-4763-962C-C78247E52906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9E7-6FF4-40BE-A48B-7652F1433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3AD-404F-4763-962C-C78247E52906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9E7-6FF4-40BE-A48B-7652F1433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3AD-404F-4763-962C-C78247E52906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9E7-6FF4-40BE-A48B-7652F1433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3AD-404F-4763-962C-C78247E52906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9E7-6FF4-40BE-A48B-7652F1433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3AD-404F-4763-962C-C78247E52906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9E7-6FF4-40BE-A48B-7652F1433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43AD-404F-4763-962C-C78247E52906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9E7-6FF4-40BE-A48B-7652F1433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F43AD-404F-4763-962C-C78247E52906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19E7-6FF4-40BE-A48B-7652F1433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10DDABC-A5C1-409C-B798-92226DE548BD}" type="datetimeFigureOut">
              <a:rPr lang="ru-RU">
                <a:solidFill>
                  <a:srgbClr val="D6ECFF"/>
                </a:solidFill>
              </a:rPr>
              <a:pPr>
                <a:defRPr/>
              </a:pPr>
              <a:t>06.06.2015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D6EC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978C13D-9798-4DAD-9883-8BF26218DEFE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75;&#1096;&#1088;&#1096;&#1075;&#1088;\Documents\&#1044;&#1083;&#1103;%20&#1074;&#1099;&#1089;&#1090;&#1072;&#1074;&#1083;&#1077;&#1085;&#1080;&#1103;%20&#1085;&#1072;%20&#1087;&#1077;&#1076;%20&#1089;&#1072;&#1081;&#1090;&#1099;\&#1053;&#1077;%20&#1079;&#1072;&#1073;&#1099;&#1090;&#1100;%20&#1085;&#1072;&#1084;%20&#1101;&#1090;&#1086;&#1081;%20&#1076;&#1072;&#1090;&#1099;_&#1087;&#1086;&#1083;&#1085;&#1099;&#1081;\tragicheskaya-muzyka-iz-fil_ma-rekviem-po-mechte-Bez-nazvaniya(muzofon.com)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5;&#1096;&#1088;&#1096;&#1075;&#1088;\Documents\9%20&#1084;&#1072;&#1103;%202013\&#1084;&#1091;&#1079;&#1099;&#1082;&#1072;%209%20&#1084;&#1072;&#1103;\&#1053;&#1086;&#1074;&#1072;&#1103;%20&#1087;&#1072;&#1087;&#1082;&#1072;\metronom2_&#1087;&#1086;&#1083;&#1084;&#1080;&#1085;&#1091;&#1090;&#1099;.mp3" TargetMode="Externa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75;&#1096;&#1088;&#1096;&#1075;&#1088;\Music\9%20&#1084;&#1072;&#1103;%202013\&#1089;&#1074;&#1103;&#1097;&#1077;&#1085;&#1085;&#1072;&#1103;%20&#1074;&#1086;&#1081;&#1085;&#1072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4D4D4D"/>
                </a:solidFill>
              </a:rPr>
              <a:t>Великая Отечественная война </a:t>
            </a:r>
            <a:br>
              <a:rPr lang="ru-RU" b="1" dirty="0" smtClean="0">
                <a:solidFill>
                  <a:srgbClr val="4D4D4D"/>
                </a:solidFill>
              </a:rPr>
            </a:br>
            <a:r>
              <a:rPr lang="ru-RU" b="1" dirty="0" smtClean="0">
                <a:solidFill>
                  <a:srgbClr val="4D4D4D"/>
                </a:solidFill>
              </a:rPr>
              <a:t>1941 - 1945</a:t>
            </a:r>
            <a:endParaRPr lang="ru-RU" b="1" dirty="0">
              <a:solidFill>
                <a:srgbClr val="4D4D4D"/>
              </a:solidFill>
            </a:endParaRPr>
          </a:p>
        </p:txBody>
      </p:sp>
      <p:pic>
        <p:nvPicPr>
          <p:cNvPr id="25602" name="Picture 2" descr="https://encrypted-tbn1.gstatic.com/images?q=tbn:ANd9GcSUjgEVqyOnlJv_L7YxHaUYWo7-v5hs70UWj4bg6LTrpIbzrum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752528" cy="4752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Вставай, страна огромная,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Вставай на смертный бой!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гшршгр\Pictures\мужчины на войне\c_afcadbfef7853324fef35062f63d6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040560" cy="504056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949280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8050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и война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гшршгр\Pictures\дети войны\коллаж\c_24f821024dea167940992ffd2e1f92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616624" cy="561662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949280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и война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6021288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гшршгр\Pictures\дети войны\коллаж\c_71cab83c4bbcf8538405c655a61f1d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24744"/>
            <a:ext cx="547260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и война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6021288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гшршгр\Pictures\дети войны\коллаж\0011-013-Deti-voj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6402288" cy="508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gicheskaya-muzyka-iz-fil_ma-rekviem-po-mechte-Bez-naz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и война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гшршгр\Pictures\дети войны\69487693_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3" y="1052736"/>
            <a:ext cx="6984776" cy="523965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6093296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ragicheskaya-muzyka-iz-fil_ma-rekviem-po-mechte-Bez-naz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9553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334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и война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6093296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гшршгр\Pictures\дети войны\горе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636257" cy="502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14313" y="0"/>
            <a:ext cx="86074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Маленькие герои большой войны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949280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гшршгр\Pictures\дети войны\герои пионеры\Дети_войны_-1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554938" cy="4608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499993" y="749416"/>
            <a:ext cx="421538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16 лет 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 Герой Советского Союза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 Погиб смертью  храбрых в бою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gazeta.aif.ru/data/mags/kids/143/pics/22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94748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5517233"/>
            <a:ext cx="38884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EA157A">
                  <a:lumMod val="60000"/>
                  <a:lumOff val="40000"/>
                </a:srgbClr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4000" b="1" u="sng" dirty="0" smtClean="0">
                <a:solidFill>
                  <a:srgbClr val="C00000"/>
                </a:solidFill>
                <a:latin typeface="Arial" charset="0"/>
              </a:rPr>
              <a:t>Лёня </a:t>
            </a:r>
            <a:r>
              <a:rPr lang="ru-RU" sz="4000" b="1" u="sng" dirty="0">
                <a:solidFill>
                  <a:srgbClr val="C00000"/>
                </a:solidFill>
                <a:latin typeface="Arial" charset="0"/>
              </a:rPr>
              <a:t>Голиков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661248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499992" y="428087"/>
            <a:ext cx="4644007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14 лет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Герой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Советского Союза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Окруженный фашистами, подорвал себя гранатой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445224"/>
            <a:ext cx="38884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EA157A">
                  <a:lumMod val="60000"/>
                  <a:lumOff val="40000"/>
                </a:srgbClr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4000" b="1" u="sng" dirty="0" smtClean="0">
                <a:solidFill>
                  <a:srgbClr val="C00000"/>
                </a:solidFill>
                <a:latin typeface="Arial" charset="0"/>
              </a:rPr>
              <a:t>Марат </a:t>
            </a:r>
            <a:r>
              <a:rPr lang="ru-RU" sz="4000" b="1" u="sng" dirty="0" err="1" smtClean="0">
                <a:solidFill>
                  <a:srgbClr val="C00000"/>
                </a:solidFill>
                <a:latin typeface="Arial" charset="0"/>
              </a:rPr>
              <a:t>Казей</a:t>
            </a:r>
            <a:endParaRPr lang="ru-RU" sz="4000" b="1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7" name="Рисунок 6" descr="http://gazeta.aif.ru/data/mags/kids/143/pics/22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5"/>
            <a:ext cx="3960440" cy="51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716016" y="282813"/>
            <a:ext cx="442798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17 лет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Герой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Советского Союза </a:t>
            </a:r>
          </a:p>
          <a:p>
            <a:pPr>
              <a:buFont typeface="Arial" pitchFamily="34" charset="0"/>
              <a:buChar char="•"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Юная партизанка, зверски замучена фашистами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157192"/>
            <a:ext cx="41044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EA157A">
                  <a:lumMod val="60000"/>
                  <a:lumOff val="40000"/>
                </a:srgbClr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4000" b="1" u="sng" dirty="0" smtClean="0">
                <a:solidFill>
                  <a:srgbClr val="C00000"/>
                </a:solidFill>
                <a:latin typeface="Arial" charset="0"/>
              </a:rPr>
              <a:t>Зина Портнова</a:t>
            </a:r>
            <a:endParaRPr lang="ru-RU" sz="4000" b="1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" name="Рисунок 4" descr="http://gazeta.aif.ru/data/mags/kids/143/pics/22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540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251520" y="332656"/>
            <a:ext cx="4248472" cy="6264696"/>
          </a:xfrm>
          <a:prstGeom prst="foldedCorne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4716016" y="260648"/>
            <a:ext cx="4176464" cy="6264696"/>
          </a:xfrm>
          <a:prstGeom prst="foldedCorner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76672"/>
            <a:ext cx="3816424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 Мая </a:t>
            </a:r>
          </a:p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1945 года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48680"/>
            <a:ext cx="3816424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 июня 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  года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http://reskov.narod.ru/fortress/b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3934721" cy="2592288"/>
          </a:xfrm>
          <a:prstGeom prst="rect">
            <a:avLst/>
          </a:prstGeom>
          <a:noFill/>
        </p:spPr>
      </p:pic>
      <p:pic>
        <p:nvPicPr>
          <p:cNvPr id="1030" name="Picture 6" descr="http://puzzleit.ru/files/puzzles/5/5278/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374441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716016" y="499695"/>
            <a:ext cx="4427983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14 лет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Герой Советского Союза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Погиб в неравном бою с фашистами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73216"/>
            <a:ext cx="41044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EA157A">
                  <a:lumMod val="60000"/>
                  <a:lumOff val="40000"/>
                </a:srgbClr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4000" b="1" u="sng" dirty="0" smtClean="0">
                <a:solidFill>
                  <a:srgbClr val="C00000"/>
                </a:solidFill>
                <a:latin typeface="Arial" charset="0"/>
              </a:rPr>
              <a:t>Валя Котик</a:t>
            </a:r>
            <a:endParaRPr lang="ru-RU" sz="4000" b="1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7" name="Рисунок 6" descr="http://gazeta.aif.ru/data/mags/kids/143/pics/22_01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1910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716017" y="173878"/>
            <a:ext cx="417646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14 лет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Выполняя задание в тылу врага, подорвался на мине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</a:rPr>
              <a:t>Награжден Орденом Красного Знамени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73216"/>
            <a:ext cx="47160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EA157A">
                  <a:lumMod val="60000"/>
                  <a:lumOff val="40000"/>
                </a:srgbClr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4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Володя Дубинин</a:t>
            </a:r>
            <a:endParaRPr lang="ru-RU" sz="3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gazeta.aif.ru/data/mags/kids/143/pics/22_01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425389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499992" y="160934"/>
            <a:ext cx="4392489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14 лет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Партизанка-разведчица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Расстреляна гестапо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Награждена</a:t>
            </a:r>
          </a:p>
          <a:p>
            <a:pPr lvl="0"/>
            <a:r>
              <a:rPr lang="ru-RU" sz="36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Орденом Отечественной войны </a:t>
            </a:r>
            <a:r>
              <a:rPr lang="en-US" sz="36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ru-RU" sz="36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степени</a:t>
            </a: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73216"/>
            <a:ext cx="41044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EA157A">
                  <a:lumMod val="60000"/>
                  <a:lumOff val="40000"/>
                </a:srgbClr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4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Лара </a:t>
            </a:r>
            <a:r>
              <a:rPr lang="ru-RU" sz="4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Михеенко</a:t>
            </a:r>
            <a:endParaRPr lang="ru-RU" sz="40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gazeta.aif.ru/data/mags/kids/143/pics/22_01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7761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6248400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211960" y="355762"/>
            <a:ext cx="4680521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13 лет</a:t>
            </a: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Героически погиб, бросив связку гранат под наступающий танк.</a:t>
            </a: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Награжден Орденом Отечественной войны </a:t>
            </a:r>
            <a:r>
              <a:rPr lang="en-US" sz="3600" dirty="0" smtClean="0">
                <a:solidFill>
                  <a:srgbClr val="C00000"/>
                </a:solidFill>
              </a:rPr>
              <a:t>I</a:t>
            </a:r>
            <a:r>
              <a:rPr lang="ru-RU" sz="3600" dirty="0" smtClean="0">
                <a:solidFill>
                  <a:srgbClr val="C00000"/>
                </a:solidFill>
              </a:rPr>
              <a:t> степени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861048"/>
            <a:ext cx="4104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EA157A">
                  <a:lumMod val="60000"/>
                  <a:lumOff val="40000"/>
                </a:srgbClr>
              </a:solidFill>
              <a:latin typeface="Arial" charset="0"/>
            </a:endParaRPr>
          </a:p>
          <a:p>
            <a:pPr lvl="0">
              <a:defRPr/>
            </a:pPr>
            <a:r>
              <a:rPr lang="ru-RU" sz="3200" b="1" u="sng" dirty="0" smtClean="0">
                <a:solidFill>
                  <a:srgbClr val="C00000"/>
                </a:solidFill>
                <a:latin typeface="Arial" charset="0"/>
              </a:rPr>
              <a:t>Валерий Волков</a:t>
            </a:r>
            <a:endParaRPr lang="ru-RU" sz="3200" b="1" u="sng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7" name="Picture 2" descr="http://upload.wikimedia.org/wikipedia/commons/f/fd/%D0%92%D0%B0%D0%BB%D0%B5%D1%80%D0%B0_%D0%92%D0%BE%D0%BB%D0%BA%D0%BE%D0%B2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79026" cy="350100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31432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932040" y="2898317"/>
            <a:ext cx="36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Arial" charset="0"/>
              </a:rPr>
              <a:t>Саша Бородулин</a:t>
            </a:r>
            <a:endParaRPr lang="ru-RU" sz="44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</a:rPr>
              <a:t>Пионеры - герои</a:t>
            </a:r>
            <a:endParaRPr 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1442" name="Picture 2" descr="http://www.molodguard.ru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338997" cy="532859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31432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446916" y="2898317"/>
            <a:ext cx="30855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Arial" charset="0"/>
              </a:rPr>
              <a:t>Костя Кравчук</a:t>
            </a:r>
            <a:endParaRPr lang="ru-RU" sz="44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</a:rPr>
              <a:t>Пионеры - герои</a:t>
            </a:r>
            <a:endParaRPr 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9394" name="Picture 2" descr="http://www.molodguard.ru/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4427984" cy="549207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31432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446916" y="2898317"/>
            <a:ext cx="30855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Arial" charset="0"/>
              </a:rPr>
              <a:t>Вася </a:t>
            </a:r>
            <a:r>
              <a:rPr lang="ru-RU" sz="4400" b="1" i="1" dirty="0" err="1" smtClean="0">
                <a:solidFill>
                  <a:srgbClr val="C00000"/>
                </a:solidFill>
                <a:latin typeface="Arial" charset="0"/>
              </a:rPr>
              <a:t>Коробко</a:t>
            </a:r>
            <a:endParaRPr lang="ru-RU" sz="44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</a:rPr>
              <a:t>Пионеры - герои</a:t>
            </a:r>
            <a:endParaRPr 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8370" name="Picture 2" descr="http://www.molodguard.ru/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96752"/>
            <a:ext cx="4223335" cy="54006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31432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446916" y="2898317"/>
            <a:ext cx="30855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Arial" charset="0"/>
              </a:rPr>
              <a:t>Галя Комлева</a:t>
            </a:r>
            <a:endParaRPr lang="ru-RU" sz="44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</a:rPr>
              <a:t>Пионеры - герои</a:t>
            </a:r>
            <a:endParaRPr 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0418" name="Picture 2" descr="http://www.molodguard.ru/g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76721"/>
            <a:ext cx="4176464" cy="5681279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31432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932040" y="2898317"/>
            <a:ext cx="36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Arial" charset="0"/>
              </a:rPr>
              <a:t>Володя Казначеев</a:t>
            </a:r>
            <a:endParaRPr lang="ru-RU" sz="44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</a:rPr>
              <a:t>Пионеры - герои</a:t>
            </a:r>
            <a:endParaRPr 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8610" name="Picture 2" descr="http://www.molodguard.ru/volod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4104456" cy="5454409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31432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932040" y="2898317"/>
            <a:ext cx="36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Arial" charset="0"/>
              </a:rPr>
              <a:t>Валя</a:t>
            </a:r>
          </a:p>
          <a:p>
            <a:pPr algn="ctr"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Arial" charset="0"/>
              </a:rPr>
              <a:t>Зенкина</a:t>
            </a:r>
            <a:endParaRPr lang="ru-RU" sz="44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</a:rPr>
              <a:t>Пионеры - герои</a:t>
            </a:r>
            <a:endParaRPr 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9634" name="Picture 2" descr="http://www.molodguard.ru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320480" cy="54006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0" y="0"/>
            <a:ext cx="9144000" cy="6858000"/>
          </a:xfrm>
          <a:prstGeom prst="foldedCorne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548680"/>
            <a:ext cx="6984776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 июня 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  года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2" descr="C:\Users\гшршгр\Pictures\Stikovoy_boy_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507098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4932040" y="2898317"/>
            <a:ext cx="36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Arial" charset="0"/>
              </a:rPr>
              <a:t>Аркадий </a:t>
            </a:r>
            <a:r>
              <a:rPr lang="ru-RU" sz="4400" b="1" i="1" dirty="0" err="1" smtClean="0">
                <a:solidFill>
                  <a:srgbClr val="C00000"/>
                </a:solidFill>
                <a:latin typeface="Arial" charset="0"/>
              </a:rPr>
              <a:t>Каманин</a:t>
            </a:r>
            <a:endParaRPr lang="ru-RU" sz="44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</a:rPr>
              <a:t>Пионеры - герои</a:t>
            </a:r>
            <a:endParaRPr 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0658" name="Picture 2" descr="http://www.molodguard.ru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176464" cy="526382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4932040" y="2898317"/>
            <a:ext cx="36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Arial" charset="0"/>
              </a:rPr>
              <a:t>Лида </a:t>
            </a:r>
            <a:r>
              <a:rPr lang="ru-RU" sz="4400" b="1" i="1" dirty="0" err="1" smtClean="0">
                <a:solidFill>
                  <a:srgbClr val="C00000"/>
                </a:solidFill>
                <a:latin typeface="Arial" charset="0"/>
              </a:rPr>
              <a:t>Вашкевич</a:t>
            </a:r>
            <a:endParaRPr lang="ru-RU" sz="44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</a:rPr>
              <a:t>Пионеры - герои</a:t>
            </a:r>
            <a:endParaRPr 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1682" name="Picture 2" descr="http://www.molodguard.ru/l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392488" cy="5454409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805264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900igr.net/datas/istorija/Pionery-geroi-vojny/0008-008-Pionery-Geroi-Sovetskogo-Soju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16416" cy="623731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6248400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4D4D4D"/>
                </a:solidFill>
              </a:rPr>
              <a:t>Великая Отечественная война </a:t>
            </a:r>
            <a:br>
              <a:rPr lang="ru-RU" b="1" dirty="0" smtClean="0">
                <a:solidFill>
                  <a:srgbClr val="4D4D4D"/>
                </a:solidFill>
              </a:rPr>
            </a:br>
            <a:r>
              <a:rPr lang="ru-RU" b="1" dirty="0" smtClean="0">
                <a:solidFill>
                  <a:srgbClr val="4D4D4D"/>
                </a:solidFill>
              </a:rPr>
              <a:t>1941 - 1945</a:t>
            </a:r>
            <a:endParaRPr lang="ru-RU" b="1" dirty="0">
              <a:solidFill>
                <a:srgbClr val="4D4D4D"/>
              </a:solidFill>
            </a:endParaRPr>
          </a:p>
        </p:txBody>
      </p:sp>
      <p:pic>
        <p:nvPicPr>
          <p:cNvPr id="4" name="Picture 2" descr="C:\Users\гшршгр\Pictures\Новая папка (2)\5f24519a1d88_03db69ff1cbf595933085cd7ced4ffe3_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770110" cy="478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628800"/>
          </a:xfrm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4D4D4D"/>
                </a:solidFill>
              </a:rPr>
              <a:t>Великая Отечественная война </a:t>
            </a:r>
            <a:br>
              <a:rPr lang="ru-RU" b="1" dirty="0" smtClean="0">
                <a:solidFill>
                  <a:srgbClr val="4D4D4D"/>
                </a:solidFill>
              </a:rPr>
            </a:br>
            <a:r>
              <a:rPr lang="ru-RU" b="1" dirty="0" smtClean="0">
                <a:solidFill>
                  <a:srgbClr val="4D4D4D"/>
                </a:solidFill>
              </a:rPr>
              <a:t>1941 - 1945</a:t>
            </a:r>
            <a:endParaRPr lang="ru-RU" b="1" dirty="0">
              <a:solidFill>
                <a:srgbClr val="4D4D4D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111111"/>
                </a:solidFill>
              </a:rPr>
              <a:t>4 года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111111"/>
                </a:solidFill>
              </a:rPr>
              <a:t>1418 дней и ночей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111111"/>
                </a:solidFill>
              </a:rPr>
              <a:t>34 тысячи часов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111111"/>
                </a:solidFill>
              </a:rPr>
              <a:t>около 27 миллионов погибших</a:t>
            </a:r>
            <a:endParaRPr lang="ru-RU" sz="4000" b="1" dirty="0">
              <a:solidFill>
                <a:srgbClr val="11111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5445224"/>
            <a:ext cx="37444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628800"/>
          </a:xfrm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4D4D4D"/>
                </a:solidFill>
              </a:rPr>
              <a:t>Великая Отечественная война </a:t>
            </a:r>
            <a:br>
              <a:rPr lang="ru-RU" b="1" dirty="0" smtClean="0">
                <a:solidFill>
                  <a:srgbClr val="4D4D4D"/>
                </a:solidFill>
              </a:rPr>
            </a:br>
            <a:r>
              <a:rPr lang="ru-RU" b="1" dirty="0" smtClean="0">
                <a:solidFill>
                  <a:srgbClr val="4D4D4D"/>
                </a:solidFill>
              </a:rPr>
              <a:t>1941 - 1945</a:t>
            </a:r>
            <a:endParaRPr lang="ru-RU" b="1" dirty="0">
              <a:solidFill>
                <a:srgbClr val="4D4D4D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u="sng" dirty="0" smtClean="0">
              <a:solidFill>
                <a:srgbClr val="111111"/>
              </a:solidFill>
            </a:endParaRPr>
          </a:p>
          <a:p>
            <a:pPr algn="ctr">
              <a:lnSpc>
                <a:spcPct val="200000"/>
              </a:lnSpc>
              <a:buNone/>
            </a:pPr>
            <a:r>
              <a:rPr lang="ru-RU" sz="4000" b="1" u="sng" dirty="0" smtClean="0">
                <a:solidFill>
                  <a:srgbClr val="111111"/>
                </a:solidFill>
              </a:rPr>
              <a:t>27 миллионов погибших - это</a:t>
            </a:r>
          </a:p>
          <a:p>
            <a:pPr algn="ctr">
              <a:lnSpc>
                <a:spcPct val="200000"/>
              </a:lnSpc>
              <a:buNone/>
            </a:pPr>
            <a:r>
              <a:rPr lang="ru-RU" sz="4000" b="1" i="1" dirty="0" smtClean="0">
                <a:solidFill>
                  <a:srgbClr val="111111"/>
                </a:solidFill>
              </a:rPr>
              <a:t>51 год молчания</a:t>
            </a:r>
            <a:endParaRPr lang="ru-RU" sz="4000" b="1" i="1" dirty="0">
              <a:solidFill>
                <a:srgbClr val="11111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941168"/>
            <a:ext cx="37444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628800"/>
          </a:xfrm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4D4D4D"/>
                </a:solidFill>
              </a:rPr>
              <a:t>Великая Отечественная война </a:t>
            </a:r>
            <a:br>
              <a:rPr lang="ru-RU" b="1" dirty="0" smtClean="0">
                <a:solidFill>
                  <a:srgbClr val="4D4D4D"/>
                </a:solidFill>
              </a:rPr>
            </a:br>
            <a:r>
              <a:rPr lang="ru-RU" b="1" dirty="0" smtClean="0">
                <a:solidFill>
                  <a:srgbClr val="4D4D4D"/>
                </a:solidFill>
              </a:rPr>
              <a:t>1941 - 1945</a:t>
            </a:r>
            <a:endParaRPr lang="ru-RU" b="1" dirty="0">
              <a:solidFill>
                <a:srgbClr val="4D4D4D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u="sng" dirty="0" smtClean="0">
                <a:solidFill>
                  <a:srgbClr val="111111"/>
                </a:solidFill>
              </a:rPr>
              <a:t>27 миллионов погибших – это:</a:t>
            </a: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111111"/>
                </a:solidFill>
              </a:rPr>
              <a:t>19 000 убитых в день,</a:t>
            </a: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111111"/>
                </a:solidFill>
              </a:rPr>
              <a:t>790 убитых в час,</a:t>
            </a: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111111"/>
                </a:solidFill>
              </a:rPr>
              <a:t>10 убитых в минуту</a:t>
            </a:r>
          </a:p>
          <a:p>
            <a:endParaRPr lang="ru-RU" sz="4000" b="1" dirty="0" smtClean="0">
              <a:solidFill>
                <a:srgbClr val="111111"/>
              </a:solidFill>
            </a:endParaRPr>
          </a:p>
          <a:p>
            <a:endParaRPr lang="ru-RU" sz="4000" b="1" dirty="0">
              <a:solidFill>
                <a:srgbClr val="11111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5445224"/>
            <a:ext cx="37444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6" name="Picture 4" descr="http://static2.aif.ru/public/news/big/174/174921ea194100abde22e3a0f2dae433.v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3170"/>
          </a:xfrm>
          <a:prstGeom prst="rect">
            <a:avLst/>
          </a:prstGeom>
          <a:noFill/>
        </p:spPr>
      </p:pic>
      <p:pic>
        <p:nvPicPr>
          <p:cNvPr id="6" name="metronom2_полмину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 descr="C:\Users\гшршгр\Pictures\Новая папка (2)\9 мая\LSOHhtN3s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85"/>
            <a:ext cx="9144000" cy="6833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0"/>
            <a:ext cx="3419872" cy="6021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«Утро Победы»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Алексей Сурков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8" name="Picture 4" descr="C:\Users\гшршгр\Pictures\Новая папка (2)\9 мая\c_492c31f79d43c18c66f3edb91d4ae1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554461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0" y="0"/>
            <a:ext cx="9144000" cy="6858000"/>
          </a:xfrm>
          <a:prstGeom prst="foldedCorner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04664"/>
            <a:ext cx="698477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 Мая </a:t>
            </a:r>
          </a:p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1945 года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Users\гшршгр\Pictures\Новая папка (2)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6137671" cy="3860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шршгр\Pictures\Новая папка (2)\9 мая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шршгр\Pictures\Новая папка (2)\9 мая\f59f6a41b03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13" y="0"/>
            <a:ext cx="91846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4D4D4D"/>
                </a:solidFill>
              </a:rPr>
              <a:t>Великая Отечественная война </a:t>
            </a:r>
            <a:br>
              <a:rPr lang="ru-RU" b="1" dirty="0" smtClean="0">
                <a:solidFill>
                  <a:srgbClr val="4D4D4D"/>
                </a:solidFill>
              </a:rPr>
            </a:br>
            <a:r>
              <a:rPr lang="ru-RU" b="1" dirty="0" smtClean="0">
                <a:solidFill>
                  <a:srgbClr val="4D4D4D"/>
                </a:solidFill>
              </a:rPr>
              <a:t>1941 - 1945</a:t>
            </a:r>
            <a:endParaRPr lang="ru-RU" b="1" dirty="0">
              <a:solidFill>
                <a:srgbClr val="4D4D4D"/>
              </a:solidFill>
            </a:endParaRPr>
          </a:p>
        </p:txBody>
      </p:sp>
      <p:pic>
        <p:nvPicPr>
          <p:cNvPr id="25602" name="Picture 2" descr="https://encrypted-tbn1.gstatic.com/images?q=tbn:ANd9GcSUjgEVqyOnlJv_L7YxHaUYWo7-v5hs70UWj4bg6LTrpIbzrum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752528" cy="4752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/>
              <a:t>22 июня 1941 года</a:t>
            </a:r>
            <a:endParaRPr lang="ru-RU" sz="6000" b="1" dirty="0"/>
          </a:p>
        </p:txBody>
      </p:sp>
      <p:pic>
        <p:nvPicPr>
          <p:cNvPr id="16389" name="Picture 5" descr="C:\Users\гшршгр\Pictures\Новая папка (2)\22 июня\220px-Victory_Day_Parade_2005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760640" cy="38404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5661248"/>
            <a:ext cx="684076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День памяти и скорби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12879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9 Мая 1945 года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7412" name="Picture 4" descr="C:\Users\гшршгр\Pictures\Новая папка (2)\1241777583_9m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184577" cy="4966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64088" y="6237312"/>
            <a:ext cx="1728192" cy="28803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4D4D4D"/>
                </a:solidFill>
              </a:rPr>
              <a:t>Великая Отечественная война </a:t>
            </a:r>
            <a:br>
              <a:rPr lang="ru-RU" b="1" dirty="0" smtClean="0">
                <a:solidFill>
                  <a:srgbClr val="4D4D4D"/>
                </a:solidFill>
              </a:rPr>
            </a:br>
            <a:r>
              <a:rPr lang="ru-RU" b="1" dirty="0" smtClean="0">
                <a:solidFill>
                  <a:srgbClr val="4D4D4D"/>
                </a:solidFill>
              </a:rPr>
              <a:t>1941 - 1945</a:t>
            </a:r>
            <a:endParaRPr lang="ru-RU" b="1" dirty="0">
              <a:solidFill>
                <a:srgbClr val="4D4D4D"/>
              </a:solidFill>
            </a:endParaRPr>
          </a:p>
        </p:txBody>
      </p:sp>
      <p:pic>
        <p:nvPicPr>
          <p:cNvPr id="4" name="Picture 2" descr="C:\Users\гшршгр\Pictures\Новая папка (2)\5f24519a1d88_03db69ff1cbf595933085cd7ced4ffe3_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770110" cy="478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Всеобщая мобилизация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42" name="Picture 10" descr="C:\Users\гшршгр\Pictures\c_23cf99f014d9ad458a48998409e189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400600" cy="5400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5949280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«Священная война» </a:t>
            </a:r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(слова В. Лебедева-Кумача, </a:t>
            </a:r>
            <a:b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 А.Александрова)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 descr="C:\Users\гшршгр\Pictures\Новая папка (2)\9cafd94ecb2bf1b7d039a6604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5095123" cy="3816424"/>
          </a:xfrm>
          <a:prstGeom prst="rect">
            <a:avLst/>
          </a:prstGeom>
          <a:noFill/>
        </p:spPr>
      </p:pic>
      <p:pic>
        <p:nvPicPr>
          <p:cNvPr id="5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6093296"/>
            <a:ext cx="304800" cy="3048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877272"/>
            <a:ext cx="176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812</TotalTime>
  <Words>261</Words>
  <Application>Microsoft Office PowerPoint</Application>
  <PresentationFormat>Экран (4:3)</PresentationFormat>
  <Paragraphs>110</Paragraphs>
  <Slides>42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Метро</vt:lpstr>
      <vt:lpstr>Великая Отечественная война  1941 - 1945</vt:lpstr>
      <vt:lpstr>Слайд 2</vt:lpstr>
      <vt:lpstr>Слайд 3</vt:lpstr>
      <vt:lpstr>Слайд 4</vt:lpstr>
      <vt:lpstr>22 июня 1941 года</vt:lpstr>
      <vt:lpstr>9 Мая 1945 года</vt:lpstr>
      <vt:lpstr>Великая Отечественная война  1941 - 1945</vt:lpstr>
      <vt:lpstr>Всеобщая мобилизация</vt:lpstr>
      <vt:lpstr>  «Священная война»  (слова В. Лебедева-Кумача,  музыка А.Александрова) </vt:lpstr>
      <vt:lpstr>Вставай, страна огромная, Вставай на смертный бой!</vt:lpstr>
      <vt:lpstr>Дети и война</vt:lpstr>
      <vt:lpstr>Дети и война</vt:lpstr>
      <vt:lpstr>Дети и война</vt:lpstr>
      <vt:lpstr>Дети и война</vt:lpstr>
      <vt:lpstr>Дети и война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Великая Отечественная война  1941 - 1945</vt:lpstr>
      <vt:lpstr>Великая Отечественная война  1941 - 1945</vt:lpstr>
      <vt:lpstr>Великая Отечественная война  1941 - 1945</vt:lpstr>
      <vt:lpstr>Великая Отечественная война  1941 - 1945</vt:lpstr>
      <vt:lpstr>Слайд 37</vt:lpstr>
      <vt:lpstr>Слайд 38</vt:lpstr>
      <vt:lpstr>«Утро Победы»  Алексей Сурков</vt:lpstr>
      <vt:lpstr>Слайд 40</vt:lpstr>
      <vt:lpstr>Слайд 41</vt:lpstr>
      <vt:lpstr>Великая Отечественная война  1941 - 1945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108</cp:revision>
  <dcterms:created xsi:type="dcterms:W3CDTF">2013-05-04T14:29:39Z</dcterms:created>
  <dcterms:modified xsi:type="dcterms:W3CDTF">2015-06-05T21:54:21Z</dcterms:modified>
</cp:coreProperties>
</file>