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00"/>
    <a:srgbClr val="FF9933"/>
    <a:srgbClr val="0000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595" autoAdjust="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BF28-478B-4D72-8273-328EFFF2C91D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E350-D47F-44BF-A278-98340E13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A175-27CA-4055-A749-6688DDDA36ED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D1D0-AF0E-4A20-A56B-5F1FF10FF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77AE-9218-4309-9325-1923C66D7458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3D26-B6E9-427B-AF21-BA3F33E8A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7FD7-19A1-4CC6-A2FA-BCFBF548AE67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68CE-ECA2-467A-A40F-F9C58F02D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7378-C013-4124-8C64-60E9D48821D9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8311-73C5-49A6-9657-7B9C4F210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CCA0-B4EC-4820-A713-26E3E995BB8C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A2D7-092E-4FF2-B228-9234D273F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144C-E876-493F-9F51-FF647E0E8CD9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BF73-27CE-49B9-90FE-3689092B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652F-F622-4EB7-BBE1-D6D2C486D06D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0915-BDFD-4F3B-9061-583765613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DF82-A710-4652-A6CC-01C318B25D10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3D561-2502-4E89-A99A-A523968A0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8B72-DA70-41D8-BAD5-6C7BD45BD170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C409-BFF2-4528-956A-0835CFDD3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6A67-BE80-4C73-BFEB-84F0D6227EEB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41EC-B5F0-48EF-926D-2EFF3B3CA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EAF47-65F5-4A19-8A7F-302A1D4B136B}" type="datetimeFigureOut">
              <a:rPr lang="ru-RU"/>
              <a:pPr>
                <a:defRPr/>
              </a:pPr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D5DE4-1B42-49EA-A013-78AB190FC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Работа\ХЛЕБ\208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57364"/>
            <a:ext cx="3452721" cy="35131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Рассказ по картинкам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785794"/>
            <a:ext cx="64294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«Как крестьяне</a:t>
            </a:r>
          </a:p>
          <a:p>
            <a:pPr algn="ctr"/>
            <a:r>
              <a:rPr lang="ru-RU" sz="5400" b="1" dirty="0" smtClean="0">
                <a:ln w="28575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выращивали </a:t>
            </a:r>
          </a:p>
          <a:p>
            <a:pPr algn="ctr"/>
            <a:r>
              <a:rPr lang="ru-RU" sz="5400" b="1" dirty="0" smtClean="0">
                <a:ln w="28575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хлеб»</a:t>
            </a:r>
            <a:endParaRPr lang="ru-RU" sz="5400" b="1" cap="none" spc="0" dirty="0" smtClean="0">
              <a:ln w="28575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60" y="385762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Из опыта работы: воспитателя</a:t>
            </a:r>
          </a:p>
          <a:p>
            <a:r>
              <a:rPr lang="ru-RU" sz="2000" b="1" i="1" dirty="0" smtClean="0"/>
              <a:t> </a:t>
            </a:r>
            <a:r>
              <a:rPr lang="en-US" sz="2000" b="1" i="1" dirty="0" smtClean="0"/>
              <a:t>I </a:t>
            </a:r>
            <a:r>
              <a:rPr lang="ru-RU" sz="2000" b="1" i="1" dirty="0" smtClean="0"/>
              <a:t>квалификационной категории Сухоруковой А.К.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328612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Для детей 5-7лет.</a:t>
            </a:r>
            <a:endParaRPr lang="ru-RU" sz="2400" b="1" dirty="0"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44027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бюджетное дошкольное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образовательное учреждение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 развития ребенка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сад первой категории № 58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Жемчужинка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2" descr="Жемчуж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643578"/>
            <a:ext cx="1143000" cy="790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Мои документы\Работа\ХЛЕБ\черно-белый\черно-белый\img001 - копия (10).jpg"/>
          <p:cNvPicPr>
            <a:picLocks noChangeAspect="1" noChangeArrowheads="1"/>
          </p:cNvPicPr>
          <p:nvPr/>
        </p:nvPicPr>
        <p:blipFill>
          <a:blip r:embed="rId2" cstate="print"/>
          <a:srcRect l="5339" t="4260" r="7665" b="15322"/>
          <a:stretch>
            <a:fillRect/>
          </a:stretch>
        </p:blipFill>
        <p:spPr bwMode="auto">
          <a:xfrm>
            <a:off x="1214414" y="357166"/>
            <a:ext cx="6858048" cy="5763679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857224" y="214290"/>
            <a:ext cx="1285884" cy="12858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9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МОЛОТИТ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ои документы\Работа\ХЛЕБ\черно-белый\черно-белый\img001 - копия (11).jpg"/>
          <p:cNvPicPr>
            <a:picLocks noChangeAspect="1" noChangeArrowheads="1"/>
          </p:cNvPicPr>
          <p:nvPr/>
        </p:nvPicPr>
        <p:blipFill>
          <a:blip r:embed="rId2" cstate="print"/>
          <a:srcRect l="4319" t="4668" r="9211" b="19906"/>
          <a:stretch>
            <a:fillRect/>
          </a:stretch>
        </p:blipFill>
        <p:spPr bwMode="auto">
          <a:xfrm>
            <a:off x="1285852" y="285728"/>
            <a:ext cx="6874748" cy="5572164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1000100" y="142852"/>
            <a:ext cx="1285884" cy="12144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10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592933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НАСЫПАЕТ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ои документы\Работа\ХЛЕБ\черно-белый\черно-белый\img001 - копия (14).jpg"/>
          <p:cNvPicPr>
            <a:picLocks noChangeAspect="1" noChangeArrowheads="1"/>
          </p:cNvPicPr>
          <p:nvPr/>
        </p:nvPicPr>
        <p:blipFill>
          <a:blip r:embed="rId2" cstate="print"/>
          <a:srcRect l="6160" t="7044" r="8633" b="15406"/>
          <a:stretch>
            <a:fillRect/>
          </a:stretch>
        </p:blipFill>
        <p:spPr bwMode="auto">
          <a:xfrm>
            <a:off x="785786" y="428604"/>
            <a:ext cx="7220546" cy="5643602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428596" y="214290"/>
            <a:ext cx="1214446" cy="12144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60007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ЗАПРЯГАЕТ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Мои документы\Работа\ХЛЕБ\черно-белый\черно-белый\img001 - копия (13).jpg"/>
          <p:cNvPicPr>
            <a:picLocks noChangeAspect="1" noChangeArrowheads="1"/>
          </p:cNvPicPr>
          <p:nvPr/>
        </p:nvPicPr>
        <p:blipFill>
          <a:blip r:embed="rId2" cstate="print"/>
          <a:srcRect l="6407" t="5155" r="7409" b="17818"/>
          <a:stretch>
            <a:fillRect/>
          </a:stretch>
        </p:blipFill>
        <p:spPr bwMode="auto">
          <a:xfrm>
            <a:off x="1571604" y="571480"/>
            <a:ext cx="6399654" cy="5357850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1142976" y="357166"/>
            <a:ext cx="1214446" cy="11429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868" y="592933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ВЕЗЕТ</a:t>
            </a:r>
            <a:endParaRPr lang="ru-RU" sz="3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0004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+mn-lt"/>
              </a:rPr>
              <a:t>12</a:t>
            </a:r>
            <a:endParaRPr lang="ru-RU" sz="48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Работа\ХЛЕБ\черно-белый\черно-белый\img001 - копия (2).jpg"/>
          <p:cNvPicPr>
            <a:picLocks noChangeAspect="1" noChangeArrowheads="1"/>
          </p:cNvPicPr>
          <p:nvPr/>
        </p:nvPicPr>
        <p:blipFill>
          <a:blip r:embed="rId2" cstate="print"/>
          <a:srcRect l="5724" t="5490" r="8665" b="16545"/>
          <a:stretch>
            <a:fillRect/>
          </a:stretch>
        </p:blipFill>
        <p:spPr bwMode="auto">
          <a:xfrm>
            <a:off x="1142976" y="285728"/>
            <a:ext cx="7072362" cy="5657890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928662" y="71438"/>
            <a:ext cx="1214446" cy="11429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ПАШЕТ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и документы\Работа\ХЛЕБ\черно-белый\черно-белый\img001 - копия (3).jpg"/>
          <p:cNvPicPr>
            <a:picLocks noChangeAspect="1" noChangeArrowheads="1"/>
          </p:cNvPicPr>
          <p:nvPr/>
        </p:nvPicPr>
        <p:blipFill>
          <a:blip r:embed="rId2" cstate="print"/>
          <a:srcRect l="3083" t="2457" r="7174" b="19710"/>
          <a:stretch>
            <a:fillRect/>
          </a:stretch>
        </p:blipFill>
        <p:spPr bwMode="auto">
          <a:xfrm>
            <a:off x="1428728" y="428604"/>
            <a:ext cx="7073315" cy="5643602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1142976" y="214290"/>
            <a:ext cx="1285884" cy="121444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6072206"/>
            <a:ext cx="250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БОРОНИТ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документы\Работа\ХЛЕБ\черно-белый\черно-белый\img001 - копия (4).jpg"/>
          <p:cNvPicPr>
            <a:picLocks noChangeAspect="1" noChangeArrowheads="1"/>
          </p:cNvPicPr>
          <p:nvPr/>
        </p:nvPicPr>
        <p:blipFill>
          <a:blip r:embed="rId2" cstate="print"/>
          <a:srcRect l="4170" t="4682" r="6766" b="14563"/>
          <a:stretch>
            <a:fillRect/>
          </a:stretch>
        </p:blipFill>
        <p:spPr bwMode="auto">
          <a:xfrm>
            <a:off x="1248149" y="357166"/>
            <a:ext cx="6681437" cy="5286412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1071538" y="214290"/>
            <a:ext cx="1214446" cy="11429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592933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СЕЕТ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ои документы\Работа\ХЛЕБ\черно-белый\черно-белый\img001 - копия (5).jpg"/>
          <p:cNvPicPr>
            <a:picLocks noChangeAspect="1" noChangeArrowheads="1"/>
          </p:cNvPicPr>
          <p:nvPr/>
        </p:nvPicPr>
        <p:blipFill>
          <a:blip r:embed="rId2" cstate="print"/>
          <a:srcRect l="4350" t="3458" r="6597" b="17455"/>
          <a:stretch>
            <a:fillRect/>
          </a:stretch>
        </p:blipFill>
        <p:spPr bwMode="auto">
          <a:xfrm>
            <a:off x="1285852" y="428604"/>
            <a:ext cx="6643734" cy="5256581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928662" y="214290"/>
            <a:ext cx="1214446" cy="121444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4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6000768"/>
            <a:ext cx="187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КОСИТ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та\ХЛЕБ\черно-белый\черно-белый\img001 - копия (6).jpg"/>
          <p:cNvPicPr>
            <a:picLocks noChangeAspect="1" noChangeArrowheads="1"/>
          </p:cNvPicPr>
          <p:nvPr/>
        </p:nvPicPr>
        <p:blipFill>
          <a:blip r:embed="rId2" cstate="print"/>
          <a:srcRect l="4220" t="4902" r="8087" b="17876"/>
          <a:stretch>
            <a:fillRect/>
          </a:stretch>
        </p:blipFill>
        <p:spPr bwMode="auto">
          <a:xfrm>
            <a:off x="1285852" y="428604"/>
            <a:ext cx="6880868" cy="5214974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928662" y="214290"/>
            <a:ext cx="1214446" cy="121442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5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5929330"/>
            <a:ext cx="264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СГРЕБАЕТ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ои документы\Работа\ХЛЕБ\черно-белый\черно-белый\img001 - копия (7).jpg"/>
          <p:cNvPicPr>
            <a:picLocks noChangeAspect="1" noChangeArrowheads="1"/>
          </p:cNvPicPr>
          <p:nvPr/>
        </p:nvPicPr>
        <p:blipFill>
          <a:blip r:embed="rId2" cstate="print"/>
          <a:srcRect l="6447" t="5438" r="8144" b="15989"/>
          <a:stretch>
            <a:fillRect/>
          </a:stretch>
        </p:blipFill>
        <p:spPr bwMode="auto">
          <a:xfrm>
            <a:off x="1214414" y="428604"/>
            <a:ext cx="6659927" cy="5429288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857224" y="214290"/>
            <a:ext cx="1214446" cy="11429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6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5929330"/>
            <a:ext cx="161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ЖНЕТ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ои документы\Работа\ХЛЕБ\черно-белый\черно-белый\img001 - копия (8) - копия.jpg"/>
          <p:cNvPicPr>
            <a:picLocks noChangeAspect="1" noChangeArrowheads="1"/>
          </p:cNvPicPr>
          <p:nvPr/>
        </p:nvPicPr>
        <p:blipFill>
          <a:blip r:embed="rId2" cstate="print"/>
          <a:srcRect l="6186" t="6075" r="6152" b="19159"/>
          <a:stretch>
            <a:fillRect/>
          </a:stretch>
        </p:blipFill>
        <p:spPr bwMode="auto">
          <a:xfrm>
            <a:off x="1285852" y="571480"/>
            <a:ext cx="6880868" cy="5214974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1000100" y="357166"/>
            <a:ext cx="1214446" cy="1142984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7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59293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ВЯЖЕТ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Мои документы\Работа\ХЛЕБ\черно-белый\черно-белый\img001 - копия (9).jpg"/>
          <p:cNvPicPr>
            <a:picLocks noChangeAspect="1" noChangeArrowheads="1"/>
          </p:cNvPicPr>
          <p:nvPr/>
        </p:nvPicPr>
        <p:blipFill>
          <a:blip r:embed="rId2" cstate="print"/>
          <a:srcRect l="7309" t="10053" r="5958" b="13692"/>
          <a:stretch>
            <a:fillRect/>
          </a:stretch>
        </p:blipFill>
        <p:spPr bwMode="auto">
          <a:xfrm>
            <a:off x="1285852" y="500042"/>
            <a:ext cx="7000924" cy="5557435"/>
          </a:xfrm>
          <a:prstGeom prst="rect">
            <a:avLst/>
          </a:prstGeom>
          <a:noFill/>
          <a:ln w="57150">
            <a:solidFill>
              <a:srgbClr val="B48900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1071538" y="214290"/>
            <a:ext cx="1143008" cy="107154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8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00076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ПОДАЕТ</a:t>
            </a:r>
            <a:endParaRPr lang="ru-RU" sz="3600" b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ysClr val="windowText" lastClr="000000"/>
      </a:dk1>
      <a:lt1>
        <a:srgbClr val="000000"/>
      </a:lt1>
      <a:dk2>
        <a:srgbClr val="FFCC66"/>
      </a:dk2>
      <a:lt2>
        <a:srgbClr val="DBE8AC"/>
      </a:lt2>
      <a:accent1>
        <a:srgbClr val="FFC819"/>
      </a:accent1>
      <a:accent2>
        <a:srgbClr val="CCFF33"/>
      </a:accent2>
      <a:accent3>
        <a:srgbClr val="F1EB73"/>
      </a:accent3>
      <a:accent4>
        <a:srgbClr val="F4F78D"/>
      </a:accent4>
      <a:accent5>
        <a:srgbClr val="CCFF33"/>
      </a:accent5>
      <a:accent6>
        <a:srgbClr val="FFFF66"/>
      </a:accent6>
      <a:hlink>
        <a:srgbClr val="FFFF00"/>
      </a:hlink>
      <a:folHlink>
        <a:srgbClr val="FFCC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68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TIGR</dc:creator>
  <cp:lastModifiedBy>TIGR</cp:lastModifiedBy>
  <cp:revision>80</cp:revision>
  <dcterms:created xsi:type="dcterms:W3CDTF">2010-08-10T15:36:00Z</dcterms:created>
  <dcterms:modified xsi:type="dcterms:W3CDTF">2015-07-04T14:59:48Z</dcterms:modified>
</cp:coreProperties>
</file>