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93" r:id="rId3"/>
    <p:sldId id="294" r:id="rId4"/>
    <p:sldId id="258" r:id="rId5"/>
    <p:sldId id="296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7" r:id="rId17"/>
    <p:sldId id="280" r:id="rId18"/>
    <p:sldId id="283" r:id="rId19"/>
    <p:sldId id="285" r:id="rId20"/>
    <p:sldId id="288" r:id="rId21"/>
    <p:sldId id="290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D261-71B5-48FD-9E92-AF26DFD365B6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B4949-5287-4178-9AD8-B62396237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41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4949-5287-4178-9AD8-B6239623732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5081BA-6645-452F-A765-D152AC6C427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56685F-D426-4EC6-BD01-5E6F860BEC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4293097"/>
            <a:ext cx="252028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Выполнила: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воспитатель Старцева Екатерина Викторовна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565" y="1196752"/>
            <a:ext cx="859286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/>
              <a:t>Презентация на тему: </a:t>
            </a:r>
            <a:br>
              <a:rPr lang="ru-RU" sz="6600" b="1" dirty="0" smtClean="0"/>
            </a:br>
            <a:r>
              <a:rPr lang="ru-RU" sz="6600" b="1" dirty="0" smtClean="0"/>
              <a:t>«Энгельс мой  родной город». 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Городской парк. </a:t>
            </a:r>
            <a:endParaRPr lang="ru-RU" sz="2400" dirty="0"/>
          </a:p>
        </p:txBody>
      </p:sp>
      <p:pic>
        <p:nvPicPr>
          <p:cNvPr id="4098" name="Picture 2" descr="C:\Users\Пользователь\Desktop\b3f0eec843b9ee13812c77754716d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640959" cy="580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Городок</a:t>
            </a:r>
            <a:r>
              <a:rPr lang="ru-RU" sz="2000" b="1" i="1" dirty="0" smtClean="0"/>
              <a:t> аттракционов *Лукоморье* на площади Свободы.</a:t>
            </a:r>
            <a:endParaRPr lang="ru-RU" sz="2000" dirty="0"/>
          </a:p>
        </p:txBody>
      </p:sp>
      <p:pic>
        <p:nvPicPr>
          <p:cNvPr id="5" name="Содержимое 4" descr="DSC0062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2623344"/>
            <a:ext cx="4316288" cy="4046016"/>
          </a:xfrm>
        </p:spPr>
      </p:pic>
      <p:pic>
        <p:nvPicPr>
          <p:cNvPr id="6" name="Содержимое 5" descr="DSC0062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2623344"/>
            <a:ext cx="4388296" cy="411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Набережная реки Волга.</a:t>
            </a:r>
            <a:endParaRPr lang="ru-RU" sz="2000" dirty="0"/>
          </a:p>
        </p:txBody>
      </p:sp>
      <p:pic>
        <p:nvPicPr>
          <p:cNvPr id="6" name="Содержимое 5" descr="DSC0063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628800"/>
            <a:ext cx="777686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Краеведческий музей города Энгельса.</a:t>
            </a:r>
            <a:endParaRPr lang="ru-RU" sz="2000" dirty="0"/>
          </a:p>
        </p:txBody>
      </p:sp>
      <p:pic>
        <p:nvPicPr>
          <p:cNvPr id="5122" name="Picture 2" descr="C:\Users\Пользователь\Desktop\big.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843528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Торговый центр *Лазурный*.</a:t>
            </a:r>
            <a:endParaRPr lang="ru-RU" sz="2000" dirty="0"/>
          </a:p>
        </p:txBody>
      </p:sp>
      <p:pic>
        <p:nvPicPr>
          <p:cNvPr id="6146" name="Picture 2" descr="C:\Users\Пользователь\Desktop\76addaface5decc617311201c837a9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352928" cy="5085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Кинотеатр *</a:t>
            </a:r>
            <a:r>
              <a:rPr lang="ru-RU" sz="2400" b="1" i="1" dirty="0" smtClean="0"/>
              <a:t>Родина</a:t>
            </a:r>
            <a:r>
              <a:rPr lang="ru-RU" sz="2000" b="1" i="1" dirty="0" smtClean="0"/>
              <a:t>*. </a:t>
            </a:r>
            <a:endParaRPr lang="ru-RU" sz="2000" dirty="0"/>
          </a:p>
        </p:txBody>
      </p:sp>
      <p:pic>
        <p:nvPicPr>
          <p:cNvPr id="4" name="Содержимое 3" descr="DSC006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340769"/>
            <a:ext cx="8424936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Детский парк. </a:t>
            </a:r>
            <a:endParaRPr lang="ru-RU" sz="2000" dirty="0"/>
          </a:p>
        </p:txBody>
      </p:sp>
      <p:pic>
        <p:nvPicPr>
          <p:cNvPr id="7170" name="Picture 2" descr="C:\Users\Пользователь\Desktop\big.phot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35163"/>
            <a:ext cx="8712968" cy="473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648072"/>
          </a:xfrm>
        </p:spPr>
        <p:txBody>
          <a:bodyPr>
            <a:noAutofit/>
          </a:bodyPr>
          <a:lstStyle/>
          <a:p>
            <a:r>
              <a:rPr lang="ru-RU" sz="2400" b="1" i="1" dirty="0" err="1" smtClean="0"/>
              <a:t>Свято-троицкий</a:t>
            </a:r>
            <a:r>
              <a:rPr lang="ru-RU" sz="2400" b="1" i="1" dirty="0" smtClean="0"/>
              <a:t> </a:t>
            </a:r>
            <a:br>
              <a:rPr lang="ru-RU" sz="2400" b="1" i="1" dirty="0" smtClean="0"/>
            </a:br>
            <a:r>
              <a:rPr lang="ru-RU" sz="2400" b="1" i="1" dirty="0" smtClean="0"/>
              <a:t>собор.</a:t>
            </a:r>
            <a:endParaRPr lang="ru-RU" sz="2400" dirty="0"/>
          </a:p>
        </p:txBody>
      </p:sp>
      <p:pic>
        <p:nvPicPr>
          <p:cNvPr id="8194" name="Picture 2" descr="C:\Users\Пользователь\Desktop\pokrsob-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6120680" cy="6597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Бульвар роз. </a:t>
            </a:r>
            <a:endParaRPr lang="ru-RU" sz="2400" dirty="0"/>
          </a:p>
        </p:txBody>
      </p:sp>
      <p:pic>
        <p:nvPicPr>
          <p:cNvPr id="5" name="Содержимое 4" descr="DSC0066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772816"/>
            <a:ext cx="4716016" cy="4968552"/>
          </a:xfrm>
        </p:spPr>
      </p:pic>
      <p:pic>
        <p:nvPicPr>
          <p:cNvPr id="6" name="Содержимое 5" descr="DSC0066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5" y="1772816"/>
            <a:ext cx="4355976" cy="5085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Фридрих Энгельс-это знаменитый </a:t>
            </a:r>
            <a:r>
              <a:rPr lang="ru-RU" sz="2000" b="1" i="1" dirty="0" err="1" smtClean="0"/>
              <a:t>человек,в</a:t>
            </a:r>
            <a:r>
              <a:rPr lang="ru-RU" sz="2000" b="1" i="1" dirty="0" smtClean="0"/>
              <a:t> честь которого был переименован наш город. </a:t>
            </a:r>
            <a:endParaRPr lang="ru-RU" sz="2000" dirty="0"/>
          </a:p>
        </p:txBody>
      </p:sp>
      <p:pic>
        <p:nvPicPr>
          <p:cNvPr id="9218" name="Picture 2" descr="C:\Users\Пользователь\Desktop\Памятник_Фридриху_Энгельс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65212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Мой любимый город Энгельс.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i="1" dirty="0" smtClean="0"/>
              <a:t>У каждого города, как и у человека, своя история.</a:t>
            </a:r>
          </a:p>
          <a:p>
            <a:pPr algn="ctr">
              <a:buNone/>
            </a:pPr>
            <a:r>
              <a:rPr lang="ru-RU" sz="2800" b="1" i="1" dirty="0" smtClean="0"/>
              <a:t> Город Энгельс основан в 1747 году,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раньше его называли Покровской слободой.</a:t>
            </a:r>
          </a:p>
          <a:p>
            <a:pPr algn="ctr">
              <a:buNone/>
            </a:pPr>
            <a:r>
              <a:rPr lang="en-US" sz="2800" b="1" i="1" dirty="0" smtClean="0"/>
              <a:t> </a:t>
            </a:r>
            <a:r>
              <a:rPr lang="ru-RU" sz="2800" b="1" i="1" dirty="0" smtClean="0"/>
              <a:t>Наш город находится на левом берегу реки Волги,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напротив города Саратов.</a:t>
            </a:r>
          </a:p>
          <a:p>
            <a:pPr algn="ctr">
              <a:buNone/>
            </a:pPr>
            <a:r>
              <a:rPr lang="ru-RU" sz="2800" b="1" i="1" dirty="0" smtClean="0"/>
              <a:t> В нашем городе много достопримечательностей.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450504" cy="243688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Памятник героям-ликвидаторам последствий ядерных катастроф. </a:t>
            </a:r>
            <a:endParaRPr lang="ru-RU" sz="2000" dirty="0"/>
          </a:p>
        </p:txBody>
      </p:sp>
      <p:pic>
        <p:nvPicPr>
          <p:cNvPr id="10242" name="Picture 2" descr="C:\Users\Пользователь\Desktop\26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6660232" cy="52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466728" cy="93610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Место приземления Ю.А.Гагарина. </a:t>
            </a:r>
            <a:endParaRPr lang="ru-RU" sz="2800" dirty="0"/>
          </a:p>
        </p:txBody>
      </p:sp>
      <p:pic>
        <p:nvPicPr>
          <p:cNvPr id="5" name="Содержимое 4" descr="DSC0034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268760"/>
            <a:ext cx="4104455" cy="5589239"/>
          </a:xfrm>
        </p:spPr>
      </p:pic>
      <p:pic>
        <p:nvPicPr>
          <p:cNvPr id="11266" name="Picture 2" descr="C:\Users\Пользователь\Desktop\feed.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788024" cy="558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ВЫВОД</a:t>
            </a:r>
          </a:p>
          <a:p>
            <a:r>
              <a:rPr lang="ru-RU" sz="3200" dirty="0" smtClean="0"/>
              <a:t>Ребята вместе   мы путешествовали по родному городу  и увидели, что  любимый г. Энгельс не только очень красивый, но и имеет богатую историю.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Энгельса</a:t>
            </a:r>
            <a:endParaRPr lang="ru-RU" dirty="0"/>
          </a:p>
        </p:txBody>
      </p:sp>
      <p:pic>
        <p:nvPicPr>
          <p:cNvPr id="12290" name="Picture 2" descr="C:\Users\Пользователь\Desktop\engels-fla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05881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Символ города Энгельс-бык с чашей соли на спине.В далёкие 1740-е годы возилась добываемая в больших количествах соль. </a:t>
            </a:r>
            <a:endParaRPr lang="ru-RU" sz="2400" dirty="0"/>
          </a:p>
        </p:txBody>
      </p:sp>
      <p:pic>
        <p:nvPicPr>
          <p:cNvPr id="4" name="Содержимое 3" descr="DSC006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54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72808" cy="122413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Памятник *Фантазёр* был открыт 11.06.2006г к 101-годовщине со дня рождения журналиста, </a:t>
            </a:r>
            <a:br>
              <a:rPr lang="ru-RU" sz="2000" b="1" i="1" dirty="0" smtClean="0"/>
            </a:br>
            <a:r>
              <a:rPr lang="ru-RU" sz="2000" b="1" i="1" dirty="0" smtClean="0"/>
              <a:t>писателя Льва Абрамовича Кассиля. </a:t>
            </a:r>
            <a:endParaRPr lang="ru-RU" sz="2000" dirty="0"/>
          </a:p>
        </p:txBody>
      </p:sp>
      <p:pic>
        <p:nvPicPr>
          <p:cNvPr id="6" name="Picture 2" descr="C:\Users\Пользователь\Desktop\1275804209_fantaz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4176464" cy="4896544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i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1700808"/>
            <a:ext cx="3816424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156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932041" cy="4725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>*</a:t>
            </a:r>
            <a:r>
              <a:rPr lang="ru-RU" sz="2400" b="1" i="1" dirty="0" smtClean="0"/>
              <a:t>Вечный огонь* открыт в год 55-летия Победы над фашистской Германией в Великой Отечественной войне 1941-1945гг в городском парке на набережной реки Волга в память героев фронта и тыла</a:t>
            </a:r>
            <a:r>
              <a:rPr lang="ru-RU" sz="2000" b="1" i="1" dirty="0" smtClean="0"/>
              <a:t>. </a:t>
            </a:r>
            <a:endParaRPr lang="ru-RU" sz="2000" dirty="0"/>
          </a:p>
        </p:txBody>
      </p:sp>
      <p:pic>
        <p:nvPicPr>
          <p:cNvPr id="5" name="Содержимое 4" descr="DSC006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2132856"/>
            <a:ext cx="4211960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Обелиск Победы установлен на пересечении набережной реки Волги и улицы М.Горького в честь горожан,сражавшихся на фронтах ВОВ. </a:t>
            </a:r>
            <a:endParaRPr lang="ru-RU" sz="2400" cap="small" dirty="0"/>
          </a:p>
        </p:txBody>
      </p:sp>
      <p:pic>
        <p:nvPicPr>
          <p:cNvPr id="3074" name="Picture 2" descr="C:\Users\Пользователь\Desktop\1275839668_obelisk-pobe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35163"/>
            <a:ext cx="7776863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Здание администрации города Энгельса. </a:t>
            </a:r>
            <a:endParaRPr lang="ru-RU" sz="2400" dirty="0"/>
          </a:p>
        </p:txBody>
      </p:sp>
      <p:pic>
        <p:nvPicPr>
          <p:cNvPr id="13314" name="Picture 2" descr="C:\Users\Пользователь\Desktop\zdanie-administracii-goroda-jengel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89248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Доска почета на площади Свободы. </a:t>
            </a:r>
            <a:endParaRPr lang="ru-RU" sz="2400" dirty="0"/>
          </a:p>
        </p:txBody>
      </p:sp>
      <p:pic>
        <p:nvPicPr>
          <p:cNvPr id="4" name="Содержимое 3" descr="DSC006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243</Words>
  <Application>Microsoft Office PowerPoint</Application>
  <PresentationFormat>Экран (4:3)</PresentationFormat>
  <Paragraphs>37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    </vt:lpstr>
      <vt:lpstr>Мой любимый город Энгельс.</vt:lpstr>
      <vt:lpstr>Флаг Энгельса</vt:lpstr>
      <vt:lpstr>Символ города Энгельс-бык с чашей соли на спине.В далёкие 1740-е годы возилась добываемая в больших количествах соль. </vt:lpstr>
      <vt:lpstr>Памятник *Фантазёр* был открыт 11.06.2006г к 101-годовщине со дня рождения журналиста,  писателя Льва Абрамовича Кассиля. </vt:lpstr>
      <vt:lpstr>*Вечный огонь* открыт в год 55-летия Победы над фашистской Германией в Великой Отечественной войне 1941-1945гг в городском парке на набережной реки Волга в память героев фронта и тыла. </vt:lpstr>
      <vt:lpstr>Обелиск Победы установлен на пересечении набережной реки Волги и улицы М.Горького в честь горожан,сражавшихся на фронтах ВОВ. </vt:lpstr>
      <vt:lpstr>Здание администрации города Энгельса. </vt:lpstr>
      <vt:lpstr>Доска почета на площади Свободы. </vt:lpstr>
      <vt:lpstr>Городской парк. </vt:lpstr>
      <vt:lpstr>Городок аттракционов *Лукоморье* на площади Свободы.</vt:lpstr>
      <vt:lpstr>Набережная реки Волга.</vt:lpstr>
      <vt:lpstr>Краеведческий музей города Энгельса.</vt:lpstr>
      <vt:lpstr>Торговый центр *Лазурный*.</vt:lpstr>
      <vt:lpstr>Кинотеатр *Родина*. </vt:lpstr>
      <vt:lpstr>Детский парк. </vt:lpstr>
      <vt:lpstr>Свято-троицкий  собор.</vt:lpstr>
      <vt:lpstr>Бульвар роз. </vt:lpstr>
      <vt:lpstr>Фридрих Энгельс-это знаменитый человек,в честь которого был переименован наш город. </vt:lpstr>
      <vt:lpstr>Памятник героям-ликвидаторам последствий ядерных катастроф. </vt:lpstr>
      <vt:lpstr>Место приземления Ю.А.Гагарина. </vt:lpstr>
      <vt:lpstr>Слайд 22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город Энгельс.</dc:title>
  <dc:creator>Пользователь</dc:creator>
  <cp:lastModifiedBy>Windows User</cp:lastModifiedBy>
  <cp:revision>21</cp:revision>
  <dcterms:created xsi:type="dcterms:W3CDTF">2013-10-25T08:26:01Z</dcterms:created>
  <dcterms:modified xsi:type="dcterms:W3CDTF">2015-09-02T18:02:49Z</dcterms:modified>
</cp:coreProperties>
</file>