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E73E-63EE-4605-9B5F-26C78DE7658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9917-7A27-4CD9-8B99-4FDA49EA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E73E-63EE-4605-9B5F-26C78DE7658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9917-7A27-4CD9-8B99-4FDA49EA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8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E73E-63EE-4605-9B5F-26C78DE7658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9917-7A27-4CD9-8B99-4FDA49EA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7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E73E-63EE-4605-9B5F-26C78DE7658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9917-7A27-4CD9-8B99-4FDA49EA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6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E73E-63EE-4605-9B5F-26C78DE7658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9917-7A27-4CD9-8B99-4FDA49EA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1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E73E-63EE-4605-9B5F-26C78DE7658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9917-7A27-4CD9-8B99-4FDA49EA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2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E73E-63EE-4605-9B5F-26C78DE7658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9917-7A27-4CD9-8B99-4FDA49EA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8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E73E-63EE-4605-9B5F-26C78DE7658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9917-7A27-4CD9-8B99-4FDA49EA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E73E-63EE-4605-9B5F-26C78DE7658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9917-7A27-4CD9-8B99-4FDA49EA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5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E73E-63EE-4605-9B5F-26C78DE7658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9917-7A27-4CD9-8B99-4FDA49EA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7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E73E-63EE-4605-9B5F-26C78DE7658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9917-7A27-4CD9-8B99-4FDA49EA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8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E73E-63EE-4605-9B5F-26C78DE7658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9917-7A27-4CD9-8B99-4FDA49EA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5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6863228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Презентацию подготовила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оспитатель ГБДОУ д/с № 44 компенсирующего вида</a:t>
            </a:r>
          </a:p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Колпинского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района Санкт-Петербурга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Кузнецова Татьяна Ивановна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7255" y="2967335"/>
            <a:ext cx="70294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СКАЗКА О КАПЕЛЬКЕ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2" name="Picture 2" descr="http://cdns2.freepik.com/free-photo/psd-blue-water-droplet-icon_30-19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7171" y="4077072"/>
            <a:ext cx="1207016" cy="16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postroika.ru/drawing/oblak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3541"/>
            <a:ext cx="2715717" cy="166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oipkro.kostroma.ru/Krasnoe/Sun/SiteAssets/default/102233995_5152557_0_88e4c_e0232fc5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37788"/>
            <a:ext cx="2100969" cy="22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vk.me/c543107/v543107251/16efb/SENOl5KCD2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928192"/>
            <a:ext cx="6984029" cy="35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1259632" y="764704"/>
            <a:ext cx="1584176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4335529"/>
            <a:ext cx="74190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 это время как раз рядом с ней проплывало красивое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б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елое облако, и Капелька с удовольствием к нему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рисоединилась. Облако состояло из множества других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м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аленьких капелек, которые наперебой рассказывали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том, какие необыкновенные приключения произошли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ними внизу, на земле.  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g-fotki.yandex.ru/get/9362/16969765.166/0_7b432_a8055091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83" y="715130"/>
            <a:ext cx="4464548" cy="36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dns2.freepik.com/free-photo/psd-blue-water-droplet-icon_30-19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7870" y="4296597"/>
            <a:ext cx="603508" cy="83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s2.freepik.com/free-photo/psd-blue-water-droplet-icon_30-19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1582" y="4502817"/>
            <a:ext cx="603508" cy="83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s2.freepik.com/free-photo/psd-blue-water-droplet-icon_30-19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0520" y="4325414"/>
            <a:ext cx="603508" cy="83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5157192"/>
            <a:ext cx="69188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Спасибо за внимание!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77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543107/v543107251/16ec3/dyjtXDJ2-P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181" y="1124744"/>
            <a:ext cx="7289658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2992" y="4869160"/>
            <a:ext cx="7108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Жила-была маленькая Капелька. Она и её подружки-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апельки сидели на большом облаке, весело смеялись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болтали.</a:t>
            </a:r>
          </a:p>
          <a:p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543107/v543107251/16eca/sYBtNXEVz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2383" y="908720"/>
            <a:ext cx="746904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1948" y="5013176"/>
            <a:ext cx="7449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День ото дня облако становилось всё больше и больше,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ока в один прекрасный момент не пролилось на землю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ождём.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vk.me/c543107/v543107251/16ed1/GUlOEDka9V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980728"/>
            <a:ext cx="7056785" cy="36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0483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«Прощайте!» – только и успела прокричать Капелька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воим подружкам, как уже летела вниз, к земле.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vk.me/c543107/v543107251/16ed8/dqoQcJ2Nxl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3" y="980728"/>
            <a:ext cx="6776461" cy="35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3557" y="4941168"/>
            <a:ext cx="7404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Всего несколько секунд – и Капелька упала в небольшой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учеёк. «Ой, куда это я попала? А сколько здесь воды!» –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дивилась Капелька.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vk.me/c543107/v543107251/16edf/ZxVuNeU32A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004352"/>
            <a:ext cx="6696744" cy="355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39208"/>
            <a:ext cx="7795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Ручеёк же, весело журча, нёс нашу Капельку к небольшому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зеру, в которое он впадал. Вот тут-то Капелька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дивилась ещё больше. Никогда ещё в своей жизни она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е видела столько воды!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vk.me/c543107/v543107251/16ee6/afvXgCYby0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7" y="1124744"/>
            <a:ext cx="708660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7143" y="4941168"/>
            <a:ext cx="7233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Всё казалось ей новым и интересным. Заметив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м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аленьких карасиков, она подумала: «А это кто такие?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Надо обязательно с ними познакомиться!»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vk.me/c543107/v543107251/16eed/mRLiKUwkb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929655"/>
            <a:ext cx="7056785" cy="353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465321"/>
            <a:ext cx="76017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Но не успела, так как в этот момент пригрело Солнышко,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Капелька испарилась, другими словами – превратилась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пар. Теперь она уже не стремительно падала вниз,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земле, а плавно парила вверх, к облакам. «Я лечу!» – 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рошептала Капелька.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vk.me/c543107/v543107251/16ef4/QBDNE9qGqC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5877" y="836712"/>
            <a:ext cx="72292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970785"/>
            <a:ext cx="7596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Когда она была уже достаточно далеко от земли, то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очувствовала, что становится прохладно. «По-моему, я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нова превращаюсь в водяную Капельку», - подумала она.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298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user12</dc:creator>
  <cp:lastModifiedBy>user12</cp:lastModifiedBy>
  <cp:revision>15</cp:revision>
  <dcterms:created xsi:type="dcterms:W3CDTF">2015-05-23T08:01:49Z</dcterms:created>
  <dcterms:modified xsi:type="dcterms:W3CDTF">2015-08-28T08:20:45Z</dcterms:modified>
</cp:coreProperties>
</file>