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2" r:id="rId3"/>
    <p:sldId id="273" r:id="rId4"/>
    <p:sldId id="259" r:id="rId5"/>
    <p:sldId id="265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Documents and Settings\User\Рабочий стол\картинки\79c5b91186cda286a29cb1dda95a18c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359"/>
            <a:ext cx="9144000" cy="682364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23728" y="1988840"/>
            <a:ext cx="47863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Интегрированное занятие  в первой младшей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группе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«В гости к солнышку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404664"/>
            <a:ext cx="55446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Муниципальное </a:t>
            </a:r>
            <a:r>
              <a:rPr lang="ru-RU" dirty="0" smtClean="0"/>
              <a:t>бюджетное</a:t>
            </a:r>
          </a:p>
          <a:p>
            <a:pPr algn="ctr"/>
            <a:r>
              <a:rPr lang="ru-RU" dirty="0" smtClean="0"/>
              <a:t>дошкольное образовательное учреждение  </a:t>
            </a:r>
          </a:p>
          <a:p>
            <a:pPr algn="ctr"/>
            <a:r>
              <a:rPr lang="ru-RU" dirty="0" smtClean="0"/>
              <a:t>«Детский сад №1 комбинированного вида» </a:t>
            </a:r>
          </a:p>
          <a:p>
            <a:pPr algn="ctr"/>
            <a:r>
              <a:rPr lang="ru-RU" dirty="0" smtClean="0"/>
              <a:t>п.г.т. </a:t>
            </a:r>
            <a:r>
              <a:rPr lang="ru-RU" dirty="0" err="1" smtClean="0"/>
              <a:t>Жешарт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75856" y="4077072"/>
            <a:ext cx="25194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Быкова Анна </a:t>
            </a:r>
            <a:r>
              <a:rPr lang="ru-RU" dirty="0" smtClean="0"/>
              <a:t>Сергеевна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User\Рабочий стол\презентации фоны\1294255_html_m18b0dd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Documents and Settings\User\Рабочий стол\картинки№2\137242118655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928670"/>
            <a:ext cx="6410411" cy="5126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User\Рабочий стол\презентации фоны\568544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289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Documents and Settings\User\Рабочий стол\картинки\s1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1071546"/>
            <a:ext cx="4525963" cy="452596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214950"/>
            <a:ext cx="50720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Тучка прячется за лес,</a:t>
            </a:r>
          </a:p>
          <a:p>
            <a:r>
              <a:rPr lang="ru-RU" sz="2000" b="1" dirty="0" smtClean="0"/>
              <a:t>Смотрит солнышко с небес,</a:t>
            </a:r>
          </a:p>
          <a:p>
            <a:r>
              <a:rPr lang="ru-RU" sz="2000" b="1" dirty="0" smtClean="0"/>
              <a:t> и такое чистое, доброе, лучистое,</a:t>
            </a:r>
          </a:p>
          <a:p>
            <a:r>
              <a:rPr lang="ru-RU" sz="2000" b="1" dirty="0" smtClean="0"/>
              <a:t>Если б мы его достали,</a:t>
            </a:r>
          </a:p>
          <a:p>
            <a:r>
              <a:rPr lang="ru-RU" sz="2000" b="1" dirty="0" smtClean="0"/>
              <a:t>Мы б его расцеловали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User\Рабочий стол\картинки№2\575734082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697"/>
            <a:ext cx="9144000" cy="682730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215074" y="357166"/>
            <a:ext cx="2928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полянке, что за диво, </a:t>
            </a:r>
          </a:p>
          <a:p>
            <a:r>
              <a:rPr lang="ru-RU" dirty="0" smtClean="0"/>
              <a:t>Стало ярко и красиво!</a:t>
            </a:r>
          </a:p>
          <a:p>
            <a:r>
              <a:rPr lang="ru-RU" dirty="0" smtClean="0"/>
              <a:t>Стало солнышко блистать,</a:t>
            </a:r>
          </a:p>
          <a:p>
            <a:r>
              <a:rPr lang="ru-RU" dirty="0" smtClean="0"/>
              <a:t>А цветочки расцветать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User\Рабочий стол\картинки№2\181150384247303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2559"/>
            <a:ext cx="9144000" cy="69105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80</Words>
  <Application>Microsoft Office PowerPoint</Application>
  <PresentationFormat>Экран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7</cp:revision>
  <dcterms:modified xsi:type="dcterms:W3CDTF">2015-07-27T17:07:14Z</dcterms:modified>
</cp:coreProperties>
</file>