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handoutMasterIdLst>
    <p:handoutMasterId r:id="rId13"/>
  </p:handoutMasterIdLst>
  <p:sldIdLst>
    <p:sldId id="256" r:id="rId2"/>
    <p:sldId id="258" r:id="rId3"/>
    <p:sldId id="286" r:id="rId4"/>
    <p:sldId id="287" r:id="rId5"/>
    <p:sldId id="288" r:id="rId6"/>
    <p:sldId id="259" r:id="rId7"/>
    <p:sldId id="289" r:id="rId8"/>
    <p:sldId id="260" r:id="rId9"/>
    <p:sldId id="276" r:id="rId10"/>
    <p:sldId id="278" r:id="rId11"/>
    <p:sldId id="27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  <a:srgbClr val="161C56"/>
    <a:srgbClr val="6699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9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C219E35-1320-4B60-80AA-17A0035E313A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B1742D-7B38-4273-9C08-6C36F0A22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35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DB08A-2409-4DE5-96E7-ED5534051316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5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A12B3-B22B-4C9C-8A47-88496F745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D14EA-92CF-432A-8BA1-028D01B155FD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5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20133-E0E3-4685-BB48-180B07AAC2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274638"/>
            <a:ext cx="1874837" cy="59737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274638"/>
            <a:ext cx="5472113" cy="59737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42D55-FC8B-47B4-9DA5-793A9A582D5E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5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27394-8F44-42B9-91ED-A8B396205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308ED-8608-406F-A084-D07BCE5DE91C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5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24ECB-94A9-451F-B8E8-1C63FF453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403D5-25FD-49EF-BB06-1C4A37182E2E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5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C10A7-C934-43DB-B738-F931F01D4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347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60975" y="1447800"/>
            <a:ext cx="367347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55B35-BE41-4084-856B-A6C8BA1A7524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6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05C52-5D30-40CD-8D0F-7786650973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11DE-0A1A-443C-853A-93B92EB4D75A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8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D4AD8-A0D6-4FEF-B855-45F60AF08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E3329-C86A-4523-BE9F-1EB52AAFE05C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4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E21DC-B146-4E96-AEF7-99C04D63E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A960E-C00C-4083-9D52-B49D2D337A76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3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5759C-982F-4575-BC44-4E5D03405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E0B5D-DCB0-4959-90C8-EB35C3CF2F9F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6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B164C-48A3-41F1-93C8-B0E65680B5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A206E-B3B2-4638-8438-D9B3FCA3012B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6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9C77F-52A4-48A9-9D33-DA311C327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7" name="Заголовок 4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8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6" name="Дата 6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230A2C1-AF23-46FD-A2C5-D0494FF4848B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17" name="Нижний колонтитул 1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9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3818D26-6FF9-4D84-BF4F-3C70FB978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8" r:id="rId2"/>
    <p:sldLayoutId id="2147483747" r:id="rId3"/>
    <p:sldLayoutId id="2147483746" r:id="rId4"/>
    <p:sldLayoutId id="2147483745" r:id="rId5"/>
    <p:sldLayoutId id="2147483744" r:id="rId6"/>
    <p:sldLayoutId id="2147483743" r:id="rId7"/>
    <p:sldLayoutId id="2147483742" r:id="rId8"/>
    <p:sldLayoutId id="2147483741" r:id="rId9"/>
    <p:sldLayoutId id="2147483740" r:id="rId10"/>
    <p:sldLayoutId id="21474837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>
          <a:solidFill>
            <a:schemeClr val="tx1"/>
          </a:solidFill>
          <a:latin typeface="+mn-lt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7541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2113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6685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1257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3" descr="x_de7364c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2708275"/>
            <a:ext cx="3673475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727200" y="476672"/>
            <a:ext cx="6877248" cy="1512466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b">
            <a:normAutofit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161C5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КОНКУРС ГРАМОТЕЕВ</a:t>
            </a:r>
            <a:r>
              <a:rPr lang="ru-RU" b="1" dirty="0">
                <a:solidFill>
                  <a:srgbClr val="161C5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dirty="0">
                <a:solidFill>
                  <a:srgbClr val="161C5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dirty="0">
                <a:solidFill>
                  <a:srgbClr val="161C5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в начальной школе.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sz="3900" b="1" dirty="0" smtClean="0">
                <a:solidFill>
                  <a:srgbClr val="161C56"/>
                </a:solidFill>
              </a:rPr>
              <a:t> </a:t>
            </a:r>
            <a:r>
              <a:rPr lang="ru-RU" sz="3900" b="1" dirty="0" smtClean="0">
                <a:solidFill>
                  <a:srgbClr val="0033CC"/>
                </a:solidFill>
              </a:rPr>
              <a:t>Конкурс капитанов «Словесная перестрелка».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2800" smtClean="0"/>
              <a:t>Кто больше назовёт существительных на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smtClean="0"/>
              <a:t>букву  </a:t>
            </a:r>
            <a:r>
              <a:rPr lang="ru-RU" sz="2800" b="1" smtClean="0"/>
              <a:t>Д</a:t>
            </a:r>
            <a:r>
              <a:rPr lang="ru-RU" sz="2800" smtClean="0"/>
              <a:t>?</a:t>
            </a:r>
          </a:p>
        </p:txBody>
      </p:sp>
      <p:pic>
        <p:nvPicPr>
          <p:cNvPr id="4" name="Picture 6" descr="j04344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3500438"/>
            <a:ext cx="29527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kern="120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243888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7" descr="35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75" y="0"/>
            <a:ext cx="29400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745" fill="hold"/>
                                        <p:tgtEl>
                                          <p:spTgt spid="112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59632" y="620688"/>
            <a:ext cx="7720831" cy="949325"/>
          </a:xfrm>
        </p:spPr>
        <p:txBody>
          <a:bodyPr>
            <a:normAutofit/>
          </a:bodyPr>
          <a:lstStyle/>
          <a:p>
            <a:pPr eaLnBrk="1" hangingPunct="1"/>
            <a:endParaRPr lang="ru-RU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59632" y="692696"/>
            <a:ext cx="7674818" cy="5555704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b="1" dirty="0" smtClean="0"/>
          </a:p>
          <a:p>
            <a:pPr eaLnBrk="1" hangingPunct="1"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> </a:t>
            </a:r>
            <a:r>
              <a:rPr lang="ru-RU" dirty="0" smtClean="0">
                <a:solidFill>
                  <a:srgbClr val="0033CC"/>
                </a:solidFill>
              </a:rPr>
              <a:t>На </a:t>
            </a:r>
            <a:r>
              <a:rPr lang="ru-RU" dirty="0" smtClean="0">
                <a:solidFill>
                  <a:srgbClr val="0033CC"/>
                </a:solidFill>
              </a:rPr>
              <a:t>столе моём – книги,</a:t>
            </a:r>
            <a:br>
              <a:rPr lang="ru-RU" dirty="0" smtClean="0">
                <a:solidFill>
                  <a:srgbClr val="0033CC"/>
                </a:solidFill>
              </a:rPr>
            </a:br>
            <a:r>
              <a:rPr lang="ru-RU" dirty="0" smtClean="0">
                <a:solidFill>
                  <a:srgbClr val="0033CC"/>
                </a:solidFill>
              </a:rPr>
              <a:t> Много радостных книг!</a:t>
            </a:r>
            <a:br>
              <a:rPr lang="ru-RU" dirty="0" smtClean="0">
                <a:solidFill>
                  <a:srgbClr val="0033CC"/>
                </a:solidFill>
              </a:rPr>
            </a:br>
            <a:r>
              <a:rPr lang="ru-RU" dirty="0" smtClean="0">
                <a:solidFill>
                  <a:srgbClr val="0033CC"/>
                </a:solidFill>
              </a:rPr>
              <a:t> Их открыл мне учитель –</a:t>
            </a:r>
            <a:br>
              <a:rPr lang="ru-RU" dirty="0" smtClean="0">
                <a:solidFill>
                  <a:srgbClr val="0033CC"/>
                </a:solidFill>
              </a:rPr>
            </a:br>
            <a:r>
              <a:rPr lang="ru-RU" dirty="0" smtClean="0">
                <a:solidFill>
                  <a:srgbClr val="0033CC"/>
                </a:solidFill>
              </a:rPr>
              <a:t> Мудрый русский язык!</a:t>
            </a:r>
            <a:br>
              <a:rPr lang="ru-RU" dirty="0" smtClean="0">
                <a:solidFill>
                  <a:srgbClr val="0033CC"/>
                </a:solidFill>
              </a:rPr>
            </a:br>
            <a:r>
              <a:rPr lang="ru-RU" dirty="0" smtClean="0">
                <a:solidFill>
                  <a:srgbClr val="0033CC"/>
                </a:solidFill>
              </a:rPr>
              <a:t> Он к сокровищам знаний – </a:t>
            </a:r>
            <a:br>
              <a:rPr lang="ru-RU" dirty="0" smtClean="0">
                <a:solidFill>
                  <a:srgbClr val="0033CC"/>
                </a:solidFill>
              </a:rPr>
            </a:br>
            <a:r>
              <a:rPr lang="ru-RU" dirty="0" smtClean="0">
                <a:solidFill>
                  <a:srgbClr val="0033CC"/>
                </a:solidFill>
              </a:rPr>
              <a:t> Ключ волшебный в руке.</a:t>
            </a:r>
            <a:br>
              <a:rPr lang="ru-RU" dirty="0" smtClean="0">
                <a:solidFill>
                  <a:srgbClr val="0033CC"/>
                </a:solidFill>
              </a:rPr>
            </a:br>
            <a:r>
              <a:rPr lang="ru-RU" dirty="0" smtClean="0">
                <a:solidFill>
                  <a:srgbClr val="0033CC"/>
                </a:solidFill>
              </a:rPr>
              <a:t> Говорю я с целым миром</a:t>
            </a:r>
            <a:br>
              <a:rPr lang="ru-RU" dirty="0" smtClean="0">
                <a:solidFill>
                  <a:srgbClr val="0033CC"/>
                </a:solidFill>
              </a:rPr>
            </a:br>
            <a:r>
              <a:rPr lang="ru-RU" dirty="0" smtClean="0">
                <a:solidFill>
                  <a:srgbClr val="0033CC"/>
                </a:solidFill>
              </a:rPr>
              <a:t> на этом </a:t>
            </a:r>
            <a:r>
              <a:rPr lang="ru-RU" dirty="0" smtClean="0">
                <a:solidFill>
                  <a:srgbClr val="0033CC"/>
                </a:solidFill>
              </a:rPr>
              <a:t>языке.</a:t>
            </a:r>
          </a:p>
          <a:p>
            <a:pPr algn="ctr" eaLnBrk="1" hangingPunct="1">
              <a:buNone/>
            </a:pPr>
            <a:r>
              <a:rPr lang="ru-RU" sz="2800" b="1" dirty="0" smtClean="0"/>
              <a:t>Э. </a:t>
            </a:r>
            <a:r>
              <a:rPr lang="ru-RU" sz="2800" b="1" dirty="0"/>
              <a:t>Ахунова </a:t>
            </a:r>
            <a:endParaRPr lang="ru-RU" sz="2800" dirty="0" smtClean="0"/>
          </a:p>
        </p:txBody>
      </p:sp>
      <p:pic>
        <p:nvPicPr>
          <p:cNvPr id="15363" name="Picture 5" descr="stacked-books-c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216" y="2492895"/>
            <a:ext cx="2053485" cy="233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332656"/>
            <a:ext cx="734481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4400" b="1" dirty="0" smtClean="0">
                <a:solidFill>
                  <a:srgbClr val="0033CC"/>
                </a:solidFill>
              </a:rPr>
              <a:t>Правила работы в команде: </a:t>
            </a:r>
            <a:endParaRPr lang="ru-RU" sz="4400" b="1" dirty="0">
              <a:solidFill>
                <a:srgbClr val="0033CC"/>
              </a:solidFill>
            </a:endParaRPr>
          </a:p>
          <a:p>
            <a:r>
              <a:rPr lang="ru-RU" sz="3200" dirty="0"/>
              <a:t>•	Работать дружно, все вместе; </a:t>
            </a:r>
          </a:p>
          <a:p>
            <a:r>
              <a:rPr lang="ru-RU" sz="3200" dirty="0"/>
              <a:t>•	Уметь выслушать своего товарища; </a:t>
            </a:r>
          </a:p>
          <a:p>
            <a:r>
              <a:rPr lang="ru-RU" sz="3200" dirty="0"/>
              <a:t>•	Не обижать товарища, который сделал ошибку; </a:t>
            </a:r>
          </a:p>
          <a:p>
            <a:r>
              <a:rPr lang="ru-RU" sz="3200" dirty="0"/>
              <a:t>•	Не смеяться над командой, которая проигрывает; </a:t>
            </a:r>
          </a:p>
          <a:p>
            <a:r>
              <a:rPr lang="ru-RU" sz="3200" dirty="0"/>
              <a:t>•	Не злиться, если вы проиграете.</a:t>
            </a:r>
          </a:p>
        </p:txBody>
      </p:sp>
    </p:spTree>
    <p:extLst>
      <p:ext uri="{BB962C8B-B14F-4D97-AF65-F5344CB8AC3E}">
        <p14:creationId xmlns:p14="http://schemas.microsoft.com/office/powerpoint/2010/main" val="32420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079" y="1772816"/>
            <a:ext cx="1238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92696"/>
            <a:ext cx="1238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21446"/>
            <a:ext cx="16478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632" y="4293096"/>
            <a:ext cx="1238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85" y="5085184"/>
            <a:ext cx="18002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56811"/>
            <a:ext cx="14763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096" y="4817695"/>
            <a:ext cx="1238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21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314778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АЛФАВИТ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6696744" cy="498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8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900" b="1" dirty="0" smtClean="0">
                <a:solidFill>
                  <a:srgbClr val="161C5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9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Конкурс «Шифровальщик».</a:t>
            </a:r>
            <a:br>
              <a:rPr lang="ru-RU" sz="39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3900" b="1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ko-KR" b="1" dirty="0" smtClean="0">
                <a:solidFill>
                  <a:srgbClr val="0000FF"/>
                </a:solidFill>
                <a:ea typeface="HY엽서L"/>
                <a:cs typeface="HY엽서L"/>
              </a:rPr>
              <a:t>АБВГДЕЙКА       </a:t>
            </a:r>
            <a:r>
              <a:rPr lang="ru-RU" altLang="ko-KR" b="1" dirty="0" smtClean="0">
                <a:solidFill>
                  <a:srgbClr val="0000FF"/>
                </a:solidFill>
                <a:ea typeface="HY엽서L"/>
                <a:cs typeface="HY엽서L"/>
              </a:rPr>
              <a:t>	</a:t>
            </a:r>
            <a:r>
              <a:rPr lang="ru-RU" altLang="ko-KR" b="1" dirty="0" smtClean="0">
                <a:solidFill>
                  <a:srgbClr val="0033CC"/>
                </a:solidFill>
                <a:ea typeface="HY엽서L"/>
                <a:cs typeface="HY엽서L"/>
              </a:rPr>
              <a:t> </a:t>
            </a:r>
            <a:r>
              <a:rPr lang="ru-RU" altLang="ko-KR" b="1" dirty="0" smtClean="0">
                <a:solidFill>
                  <a:srgbClr val="0000FF"/>
                </a:solidFill>
                <a:ea typeface="HY엽서L"/>
                <a:cs typeface="HY엽서L"/>
              </a:rPr>
              <a:t>БУКВАРИКИ</a:t>
            </a:r>
          </a:p>
          <a:p>
            <a:pPr marL="82550" indent="0" eaLnBrk="1" hangingPunct="1">
              <a:buNone/>
            </a:pPr>
            <a:r>
              <a:rPr lang="ru-RU" altLang="ko-KR" sz="2800" dirty="0" err="1" smtClean="0">
                <a:ea typeface="HY엽서L"/>
                <a:cs typeface="HY엽서L"/>
              </a:rPr>
              <a:t>Ланпе</a:t>
            </a:r>
            <a:r>
              <a:rPr lang="ru-RU" altLang="ko-KR" sz="2800" dirty="0" smtClean="0">
                <a:ea typeface="HY엽서L"/>
                <a:cs typeface="HY엽서L"/>
              </a:rPr>
              <a:t>                       </a:t>
            </a:r>
            <a:r>
              <a:rPr lang="ru-RU" altLang="ko-KR" sz="2800" dirty="0" smtClean="0">
                <a:ea typeface="HY엽서L"/>
                <a:cs typeface="HY엽서L"/>
              </a:rPr>
              <a:t>		</a:t>
            </a:r>
            <a:r>
              <a:rPr lang="ru-RU" altLang="ko-KR" sz="2800" dirty="0" smtClean="0">
                <a:ea typeface="HY엽서L"/>
                <a:cs typeface="HY엽서L"/>
              </a:rPr>
              <a:t>               </a:t>
            </a:r>
            <a:r>
              <a:rPr lang="ru-RU" altLang="ko-KR" sz="2800" dirty="0" err="1" smtClean="0">
                <a:ea typeface="HY엽서L"/>
                <a:cs typeface="HY엽서L"/>
              </a:rPr>
              <a:t>Чкару</a:t>
            </a:r>
            <a:endParaRPr lang="ru-RU" altLang="ko-KR" sz="2800" dirty="0" smtClean="0">
              <a:ea typeface="HY엽서L"/>
              <a:cs typeface="HY엽서L"/>
            </a:endParaRPr>
          </a:p>
          <a:p>
            <a:pPr marL="82550" indent="0" eaLnBrk="1" hangingPunct="1">
              <a:buNone/>
            </a:pPr>
            <a:r>
              <a:rPr lang="ru-RU" altLang="ko-KR" sz="2800" dirty="0" err="1" smtClean="0">
                <a:ea typeface="HY엽서L"/>
                <a:cs typeface="HY엽서L"/>
              </a:rPr>
              <a:t>Тарпа</a:t>
            </a:r>
            <a:r>
              <a:rPr lang="ru-RU" altLang="ko-KR" sz="2800" dirty="0" smtClean="0">
                <a:ea typeface="HY엽서L"/>
                <a:cs typeface="HY엽서L"/>
              </a:rPr>
              <a:t>                                                    </a:t>
            </a:r>
            <a:r>
              <a:rPr lang="ru-RU" altLang="ko-KR" sz="2800" dirty="0" err="1" smtClean="0">
                <a:ea typeface="HY엽서L"/>
                <a:cs typeface="HY엽서L"/>
              </a:rPr>
              <a:t>Кисарк</a:t>
            </a:r>
            <a:endParaRPr lang="ru-RU" altLang="ko-KR" sz="2800" dirty="0" smtClean="0">
              <a:ea typeface="HY엽서L"/>
              <a:cs typeface="HY엽서L"/>
            </a:endParaRPr>
          </a:p>
          <a:p>
            <a:pPr marL="82550" indent="0" eaLnBrk="1" hangingPunct="1">
              <a:buNone/>
            </a:pPr>
            <a:r>
              <a:rPr lang="ru-RU" altLang="ko-KR" sz="2800" dirty="0" err="1" smtClean="0">
                <a:ea typeface="HY엽서L"/>
                <a:cs typeface="HY엽서L"/>
              </a:rPr>
              <a:t>Ганик</a:t>
            </a:r>
            <a:r>
              <a:rPr lang="ru-RU" altLang="ko-KR" sz="2800" dirty="0" smtClean="0">
                <a:ea typeface="HY엽서L"/>
                <a:cs typeface="HY엽서L"/>
              </a:rPr>
              <a:t>                  		               </a:t>
            </a:r>
            <a:r>
              <a:rPr lang="ru-RU" altLang="ko-KR" sz="2800" dirty="0" err="1" smtClean="0">
                <a:ea typeface="HY엽서L"/>
                <a:cs typeface="HY엽서L"/>
              </a:rPr>
              <a:t>Вонзок</a:t>
            </a:r>
            <a:endParaRPr lang="ru-RU" altLang="ko-KR" sz="2800" dirty="0">
              <a:ea typeface="HY엽서L"/>
              <a:cs typeface="HY엽서L"/>
            </a:endParaRPr>
          </a:p>
          <a:p>
            <a:pPr marL="82550" indent="0" eaLnBrk="1" hangingPunct="1">
              <a:buNone/>
            </a:pPr>
            <a:r>
              <a:rPr lang="ru-RU" altLang="ko-KR" sz="2800" dirty="0" smtClean="0">
                <a:ea typeface="HY엽서L"/>
                <a:cs typeface="HY엽서L"/>
              </a:rPr>
              <a:t> </a:t>
            </a:r>
            <a:r>
              <a:rPr lang="ru-RU" altLang="ko-KR" sz="2800" dirty="0" err="1" smtClean="0">
                <a:ea typeface="HY엽서L"/>
                <a:cs typeface="HY엽서L"/>
              </a:rPr>
              <a:t>Ватра</a:t>
            </a:r>
            <a:r>
              <a:rPr lang="ru-RU" altLang="ko-KR" sz="2800" dirty="0" smtClean="0">
                <a:ea typeface="HY엽서L"/>
                <a:cs typeface="HY엽서L"/>
              </a:rPr>
              <a:t>                      		               </a:t>
            </a:r>
            <a:r>
              <a:rPr lang="ru-RU" altLang="ko-KR" sz="2800" dirty="0" err="1" smtClean="0">
                <a:ea typeface="HY엽서L"/>
                <a:cs typeface="HY엽서L"/>
              </a:rPr>
              <a:t>Елонь</a:t>
            </a:r>
            <a:endParaRPr lang="ru-RU" sz="2800" dirty="0" smtClean="0"/>
          </a:p>
          <a:p>
            <a:pPr eaLnBrk="1" hangingPunct="1"/>
            <a:endParaRPr lang="ru-RU" sz="2800" dirty="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800" dirty="0" smtClean="0"/>
          </a:p>
        </p:txBody>
      </p:sp>
      <p:pic>
        <p:nvPicPr>
          <p:cNvPr id="16387" name="Picture 7" descr="1316779355_32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1840" y="2564904"/>
            <a:ext cx="2846388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530802" cy="4900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31640" y="836712"/>
            <a:ext cx="3673475" cy="4800600"/>
          </a:xfrm>
        </p:spPr>
        <p:txBody>
          <a:bodyPr/>
          <a:lstStyle/>
          <a:p>
            <a:r>
              <a:rPr lang="ru-RU" sz="3600" dirty="0" err="1"/>
              <a:t>Ланпе</a:t>
            </a:r>
            <a:r>
              <a:rPr lang="ru-RU" sz="3600" dirty="0"/>
              <a:t> (пенал)</a:t>
            </a:r>
          </a:p>
          <a:p>
            <a:r>
              <a:rPr lang="ru-RU" sz="3600" dirty="0" err="1"/>
              <a:t>Тарпа</a:t>
            </a:r>
            <a:r>
              <a:rPr lang="ru-RU" sz="3600" dirty="0"/>
              <a:t> (парта)</a:t>
            </a:r>
          </a:p>
          <a:p>
            <a:r>
              <a:rPr lang="ru-RU" sz="3600" dirty="0" err="1"/>
              <a:t>Ганик</a:t>
            </a:r>
            <a:r>
              <a:rPr lang="ru-RU" sz="3600" dirty="0"/>
              <a:t> (книга)</a:t>
            </a:r>
          </a:p>
          <a:p>
            <a:r>
              <a:rPr lang="ru-RU" sz="3600" dirty="0" err="1"/>
              <a:t>Ватра</a:t>
            </a:r>
            <a:r>
              <a:rPr lang="ru-RU" sz="3600" dirty="0"/>
              <a:t> (трава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932040" y="764704"/>
            <a:ext cx="4002410" cy="4763616"/>
          </a:xfrm>
        </p:spPr>
        <p:txBody>
          <a:bodyPr/>
          <a:lstStyle/>
          <a:p>
            <a:r>
              <a:rPr lang="ru-RU" sz="3600" dirty="0" err="1"/>
              <a:t>Чкару</a:t>
            </a:r>
            <a:r>
              <a:rPr lang="ru-RU" sz="3600" dirty="0"/>
              <a:t> (ручка)</a:t>
            </a:r>
          </a:p>
          <a:p>
            <a:r>
              <a:rPr lang="ru-RU" sz="3600" dirty="0" err="1"/>
              <a:t>Кисарк</a:t>
            </a:r>
            <a:r>
              <a:rPr lang="ru-RU" sz="3600" dirty="0"/>
              <a:t> (краски)</a:t>
            </a:r>
          </a:p>
          <a:p>
            <a:r>
              <a:rPr lang="ru-RU" sz="3600" dirty="0" err="1"/>
              <a:t>Вонзок</a:t>
            </a:r>
            <a:r>
              <a:rPr lang="ru-RU" sz="3600" dirty="0"/>
              <a:t> (звонок)</a:t>
            </a:r>
          </a:p>
          <a:p>
            <a:r>
              <a:rPr lang="ru-RU" sz="3600" dirty="0" err="1"/>
              <a:t>Елонь</a:t>
            </a:r>
            <a:r>
              <a:rPr lang="ru-RU" sz="3600" dirty="0"/>
              <a:t> (олень)</a:t>
            </a:r>
          </a:p>
          <a:p>
            <a:endParaRPr lang="ru-RU" sz="3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01008"/>
            <a:ext cx="3018634" cy="297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57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Конкурс </a:t>
            </a:r>
            <a:r>
              <a:rPr lang="ru-RU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«Замени одним глаголом»</a:t>
            </a:r>
            <a:r>
              <a:rPr lang="ru-RU" sz="4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0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34" name="Rectangle 5"/>
          <p:cNvSpPr>
            <a:spLocks noGrp="1"/>
          </p:cNvSpPr>
          <p:nvPr>
            <p:ph type="body" sz="half" idx="4294967295"/>
          </p:nvPr>
        </p:nvSpPr>
        <p:spPr>
          <a:xfrm>
            <a:off x="1435100" y="1447800"/>
            <a:ext cx="3673475" cy="4800600"/>
          </a:xfrm>
        </p:spPr>
        <p:txBody>
          <a:bodyPr/>
          <a:lstStyle/>
          <a:p>
            <a:pPr eaLnBrk="1" hangingPunct="1">
              <a:buNone/>
            </a:pPr>
            <a:r>
              <a:rPr lang="ru-RU" altLang="ko-KR" b="1" dirty="0">
                <a:solidFill>
                  <a:srgbClr val="0000FF"/>
                </a:solidFill>
                <a:ea typeface="HY엽서L"/>
                <a:cs typeface="HY엽서L"/>
              </a:rPr>
              <a:t>АБВГДЕЙКА</a:t>
            </a:r>
            <a:endParaRPr lang="ru-RU" altLang="ko-KR" sz="2800" b="1" u="sng" dirty="0" smtClean="0">
              <a:solidFill>
                <a:srgbClr val="0070C0"/>
              </a:solidFill>
              <a:ea typeface="HY엽서L"/>
              <a:cs typeface="HY엽서L"/>
            </a:endParaRPr>
          </a:p>
          <a:p>
            <a:pPr eaLnBrk="1" hangingPunct="1"/>
            <a:r>
              <a:rPr lang="ru-RU" sz="2800" dirty="0" smtClean="0"/>
              <a:t>Совать </a:t>
            </a:r>
            <a:r>
              <a:rPr lang="ru-RU" sz="2800" dirty="0" smtClean="0"/>
              <a:t>нос –</a:t>
            </a:r>
          </a:p>
          <a:p>
            <a:pPr eaLnBrk="1" hangingPunct="1"/>
            <a:r>
              <a:rPr lang="ru-RU" sz="2800" dirty="0" smtClean="0"/>
              <a:t>Надуть губы - </a:t>
            </a:r>
          </a:p>
          <a:p>
            <a:pPr eaLnBrk="1" hangingPunct="1"/>
            <a:r>
              <a:rPr lang="ru-RU" sz="2800" dirty="0" smtClean="0"/>
              <a:t>Выходить из себя - </a:t>
            </a:r>
          </a:p>
          <a:p>
            <a:pPr eaLnBrk="1" hangingPunct="1"/>
            <a:r>
              <a:rPr lang="ru-RU" sz="2800" dirty="0" smtClean="0"/>
              <a:t>Зарубить на носу –  </a:t>
            </a:r>
          </a:p>
          <a:p>
            <a:pPr eaLnBrk="1" hangingPunct="1"/>
            <a:r>
              <a:rPr lang="ru-RU" sz="2800" dirty="0" smtClean="0"/>
              <a:t>Заговаривать зубы -</a:t>
            </a:r>
          </a:p>
        </p:txBody>
      </p:sp>
      <p:sp>
        <p:nvSpPr>
          <p:cNvPr id="18435" name="Rectangle 6"/>
          <p:cNvSpPr>
            <a:spLocks noGrp="1"/>
          </p:cNvSpPr>
          <p:nvPr>
            <p:ph type="body" sz="half" idx="4294967295"/>
          </p:nvPr>
        </p:nvSpPr>
        <p:spPr>
          <a:xfrm>
            <a:off x="5260975" y="1447800"/>
            <a:ext cx="3673475" cy="4800600"/>
          </a:xfrm>
        </p:spPr>
        <p:txBody>
          <a:bodyPr/>
          <a:lstStyle/>
          <a:p>
            <a:pPr lvl="0" eaLnBrk="1" hangingPunct="1">
              <a:buClr>
                <a:srgbClr val="3891A7"/>
              </a:buClr>
              <a:buNone/>
            </a:pPr>
            <a:r>
              <a:rPr lang="ru-RU" altLang="ko-KR" b="1" dirty="0" smtClean="0">
                <a:solidFill>
                  <a:srgbClr val="0000FF"/>
                </a:solidFill>
                <a:ea typeface="HY엽서L"/>
                <a:cs typeface="HY엽서L"/>
              </a:rPr>
              <a:t>БУКВАРИКИ</a:t>
            </a:r>
            <a:endParaRPr lang="ru-RU" altLang="ko-KR" sz="2800" u="sng" dirty="0" smtClean="0">
              <a:solidFill>
                <a:srgbClr val="0070C0"/>
              </a:solidFill>
              <a:ea typeface="HY엽서L"/>
              <a:cs typeface="HY엽서L"/>
            </a:endParaRPr>
          </a:p>
          <a:p>
            <a:pPr eaLnBrk="1" hangingPunct="1"/>
            <a:r>
              <a:rPr lang="ru-RU" sz="2800" dirty="0" smtClean="0"/>
              <a:t>Чесать </a:t>
            </a:r>
            <a:r>
              <a:rPr lang="ru-RU" sz="2800" dirty="0" smtClean="0"/>
              <a:t>языки -</a:t>
            </a:r>
          </a:p>
          <a:p>
            <a:pPr eaLnBrk="1" hangingPunct="1"/>
            <a:r>
              <a:rPr lang="ru-RU" sz="2800" dirty="0" smtClean="0"/>
              <a:t>Водить за нос –</a:t>
            </a:r>
          </a:p>
          <a:p>
            <a:pPr eaLnBrk="1" hangingPunct="1"/>
            <a:r>
              <a:rPr lang="ru-RU" sz="2800" dirty="0" smtClean="0"/>
              <a:t>Унести ноги –</a:t>
            </a:r>
          </a:p>
          <a:p>
            <a:pPr eaLnBrk="1" hangingPunct="1"/>
            <a:r>
              <a:rPr lang="ru-RU" sz="2800" dirty="0" smtClean="0"/>
              <a:t>Ломать голову –</a:t>
            </a:r>
          </a:p>
          <a:p>
            <a:pPr eaLnBrk="1" hangingPunct="1"/>
            <a:r>
              <a:rPr lang="ru-RU" sz="2800" dirty="0" smtClean="0"/>
              <a:t>Клевать носом – </a:t>
            </a:r>
          </a:p>
        </p:txBody>
      </p:sp>
      <p:pic>
        <p:nvPicPr>
          <p:cNvPr id="18436" name="Picture 2" descr="G:\Папка Иры\рисунки\photo156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5057775"/>
            <a:ext cx="26638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Конкурс 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 Составьте слова»</a:t>
            </a:r>
            <a:r>
              <a:rPr lang="ru-RU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000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800" smtClean="0"/>
              <a:t>		Из букв одного слова нужно составить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smtClean="0"/>
              <a:t> 			       другие слова: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			</a:t>
            </a:r>
            <a:r>
              <a:rPr lang="ru-RU" sz="3600" b="1" smtClean="0">
                <a:solidFill>
                  <a:srgbClr val="161C56"/>
                </a:solidFill>
              </a:rPr>
              <a:t>ГРАММАТИКА</a:t>
            </a:r>
            <a:endParaRPr lang="ru-RU" sz="3600" smtClean="0">
              <a:solidFill>
                <a:srgbClr val="161C56"/>
              </a:solidFill>
            </a:endParaRPr>
          </a:p>
        </p:txBody>
      </p:sp>
      <p:pic>
        <p:nvPicPr>
          <p:cNvPr id="4" name="Picture 8" descr="j03433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3500438"/>
            <a:ext cx="3071813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олнцестояние">
  <a:themeElements>
    <a:clrScheme name="Солнцестояние 1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FFFFFF"/>
      </a:accent3>
      <a:accent4>
        <a:srgbClr val="000000"/>
      </a:accent4>
      <a:accent5>
        <a:srgbClr val="AEC7D0"/>
      </a:accent5>
      <a:accent6>
        <a:srgbClr val="E6A608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Солнцестояние 1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8DC765"/>
        </a:hlink>
        <a:folHlink>
          <a:srgbClr val="AA8A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</TotalTime>
  <Words>109</Words>
  <Application>Microsoft Office PowerPoint</Application>
  <PresentationFormat>Экран (4:3)</PresentationFormat>
  <Paragraphs>46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КОНКУРС ГРАМОТЕЕВ        в начальной школе.</vt:lpstr>
      <vt:lpstr>Презентация PowerPoint</vt:lpstr>
      <vt:lpstr>Презентация PowerPoint</vt:lpstr>
      <vt:lpstr>Презентация PowerPoint</vt:lpstr>
      <vt:lpstr>АЛФАВИТ</vt:lpstr>
      <vt:lpstr> Конкурс «Шифровальщик». </vt:lpstr>
      <vt:lpstr>Презентация PowerPoint</vt:lpstr>
      <vt:lpstr>Конкурс «Замени одним глаголом» </vt:lpstr>
      <vt:lpstr>Конкурс « Составьте слова» </vt:lpstr>
      <vt:lpstr> Конкурс капитанов «Словесная перестрелка».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«КВН» по русскому языку                   в 4 «Б» классе</dc:title>
  <dc:creator>User</dc:creator>
  <cp:lastModifiedBy>user</cp:lastModifiedBy>
  <cp:revision>57</cp:revision>
  <dcterms:created xsi:type="dcterms:W3CDTF">2002-12-31T23:46:51Z</dcterms:created>
  <dcterms:modified xsi:type="dcterms:W3CDTF">2015-02-15T16:00:19Z</dcterms:modified>
</cp:coreProperties>
</file>