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шоколад?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44</c:v>
                </c:pt>
                <c:pt idx="1">
                  <c:v>8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Полезен ли шоколад?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Интересно ли Вам узнать о пользе и вреде шоколада?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B313D6-1395-4684-9344-B6100D6F065D}" type="datetimeFigureOut">
              <a:rPr lang="ru-RU" smtClean="0"/>
              <a:pPr/>
              <a:t>16.05.2015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F2018E-8E38-47FE-8085-4EFD00F32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ГБОУ СОШ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</a:rPr>
              <a:t>с.Беловка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шоколад: вред или польза?</a:t>
            </a: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16"/>
            <a:ext cx="6400800" cy="435771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Выполнили: учащиеся 2  класса </a:t>
            </a:r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ГБОУ СОШ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с.Беловка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Руководитель: </a:t>
            </a:r>
            <a:r>
              <a:rPr lang="ru-RU" sz="19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Барсукова</a:t>
            </a:r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Е.Ю. </a:t>
            </a:r>
          </a:p>
          <a:p>
            <a:r>
              <a:rPr lang="ru-RU" sz="19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2014 год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85926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4143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Классификация шоколада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186106" cy="460216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 содержанию какао-порошка шоколад делится на: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горький – более 60%;</a:t>
            </a:r>
          </a:p>
          <a:p>
            <a:pPr lvl="0"/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полугорький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(десертный) – около 50%;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 – около 30%.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britishtea.ru/shop/files/descr_img1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571480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hoppingzone.ru/img/chok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25241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tatic.diary.ru/userdir/3/6/4/4/364456/36544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429000"/>
            <a:ext cx="2571768" cy="231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Молочный шоколад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Существует три вида молочного шоколада: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тёмный;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молочный;</a:t>
            </a:r>
          </a:p>
          <a:p>
            <a:pPr lvl="0"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белый.</a:t>
            </a:r>
          </a:p>
          <a:p>
            <a:endParaRPr lang="ru-RU" dirty="0"/>
          </a:p>
        </p:txBody>
      </p:sp>
      <p:pic>
        <p:nvPicPr>
          <p:cNvPr id="5" name="Содержимое 4" descr="http://www.segodnya.ua/img/forall/a/120968/1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7166"/>
            <a:ext cx="3114668" cy="270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rasavicam.com/krasota/imag/shokolad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357562"/>
            <a:ext cx="2857520" cy="271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ages.prom.ua/1345985_w640_h640_reno_biank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3357562"/>
            <a:ext cx="284321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Способ обработки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008313" cy="448311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зависимости от рецептуры и способа обработки шоколад подразделяется на: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обыкновенный;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десертный;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пористый;</a:t>
            </a:r>
          </a:p>
          <a:p>
            <a:pPr lvl="0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 начинкой.</a:t>
            </a:r>
          </a:p>
          <a:p>
            <a:endParaRPr lang="ru-RU" dirty="0"/>
          </a:p>
        </p:txBody>
      </p:sp>
      <p:pic>
        <p:nvPicPr>
          <p:cNvPr id="5" name="Содержимое 4" descr="http://bayansulu.kz/images/news/stanok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214422"/>
            <a:ext cx="4071966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обыкновенный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http://selfire.com/wp-content/uploads/2008/08/nt69456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5657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десертный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roiz-teh.ru/images/photos/shokola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50" y="1857364"/>
            <a:ext cx="51054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пористый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Черный пористый шоколад &quot;КОРОНА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00201"/>
            <a:ext cx="5786478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Черный пористый шоколад &quot;КОРОНА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5786478" cy="432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 с начинкой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photofeed.ru/wp-content/uploads/2009/11/3694760939_5922d56ab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25479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ritter-sport.de/uploads/article_files/file/668/gefuellteSchokolade_artikel.jpg?12137974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0017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shkindom.ru/wp-content/uploads/2011/04/b3c73a6b-4f58-4c13-bba9-f72eb6077ab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496"/>
            <a:ext cx="314327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ashkindom.ru/wp-content/uploads/2011/04/b3c73a6b-4f58-4c13-bba9-f72eb6077ab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852936"/>
            <a:ext cx="314327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ashkindom.ru/wp-content/uploads/2011/04/b3c73a6b-4f58-4c13-bba9-f72eb6077ab7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924944"/>
            <a:ext cx="3143272" cy="373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ritter-sport.de/uploads/article_files/file/668/gefuellteSchokolade_artikel.jpg?121379749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484784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8588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Шоколадные рекорды Гиннеса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glavrecept.ru/images/news/2010/11/16/longest_chocolate_ba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857364"/>
            <a:ext cx="4643470" cy="338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Шоколадные рекорды Гиннеса</a:t>
            </a:r>
            <a:b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://www.noev-kovcheg.ru/pic_img/2010-11/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2285992"/>
            <a:ext cx="19288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anparty.ru/images/fanclubs/Chocolate/articles/149209/152861_tribune_chocolat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2928958" cy="28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glavrecept.ru/images/news/2010/11/16/chocolate_hear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2928958" cy="245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newsfam.ru/wp-content/uploads/2011/11/chocolate-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214422"/>
            <a:ext cx="33432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357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в результате сравнения доводов сторонников и противников шоколада, мы пришли к выводу, что серьезных причин отказывать себе в употреблении настоящего шоколада, просто нет. 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</a:t>
            </a: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Только нужно помнить, что во всём нужна мера.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 </a:t>
            </a:r>
            <a:endParaRPr lang="ru-RU" sz="4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Гипотеза: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шоколад благотворно  влияет  на  здоровье и самочувствие человека, если его употреблять в умеренных количествах.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Изучение общественного мнения о пользе и вреде шоколада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В опросе приняли участие: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учащихся 3 класса- 20 человек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родителей-22 человека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членов семьи- 10 человек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Всего опрошено - 52 человека. 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Вывод:</a:t>
            </a:r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1428736"/>
          <a:ext cx="7901014" cy="4572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785795"/>
          <a:ext cx="7943848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714356"/>
          <a:ext cx="8043890" cy="5429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Таким образом, можно сделать вывод, что  шоколад - любимое лакомство детей и взрослых, но сведений о нем они знают мало, всем хотелось бы узнать о пользе и вреде шоколада, как и откуда он к нам пришел.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bestgif.su/_ph/9/2/1483118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1430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Цель исследования: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изучить вопрос о  положительных  и отрицательных                                  воздействиях   шоколада на  организм  человека и на этой основе провести изучение общественного мнения по этой проблеме.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42876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Задачи исследования: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Изучить литературу по избранной теме: ознакомиться   с   историей  возникновения  шоколада и изучить его полезные  и  негативные  свойства.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Составить анкеты для респондентов.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Провести  анкетирование    учеников 3-го  класса, родителей, членов семьи.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Из истории шоколада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928802"/>
            <a:ext cx="3008313" cy="41973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Это плод какао, внутри какао бобы (страшно горькие!)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www.eya-kokareva.ru/stock/gal4/PlodCaca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857232"/>
            <a:ext cx="497205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Плантации какао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В тропиках эти деревья растут почти везде. И хотя родина какао-Мексика, самые большие плантации какао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теоброма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в Африке.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1.bfm.ru/news/maindocumentphoto/2010/11/01/kakao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4" y="1142984"/>
            <a:ext cx="457996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Теоброма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какао-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«пища богов»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abrikosov-sons.ru/d/71527/d/24112603_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214554"/>
            <a:ext cx="421484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2271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Подарок местных жителей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14488"/>
            <a:ext cx="3008313" cy="44116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Первым европейцем, открывшим силу какао-бобов, был Христофор Колумб. В 1502 г. он получил их в подарок от местных жителей острова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Гуанажа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( в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Карибах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). С этого момента шоколад начал своё триумфальное шествие по Европе.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murzilka.km.ru/01-05/images/0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785926"/>
            <a:ext cx="250033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008313" cy="15716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Состав шоколада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Шоколад состоит из какао-массы, сахара, какао-масла и различных добавок.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Содержимое 4" descr="http://altfast.ru/uploads/posts/2010-07/1280582630_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7800" y="1156494"/>
            <a:ext cx="428625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224</TotalTime>
  <Words>399</Words>
  <Application>Microsoft Office PowerPoint</Application>
  <PresentationFormat>Экран (4:3)</PresentationFormat>
  <Paragraphs>66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ГБОУ СОШ с.Беловка   шоколад: вред или польза?</vt:lpstr>
      <vt:lpstr>Гипотеза:</vt:lpstr>
      <vt:lpstr>Цель исследования:</vt:lpstr>
      <vt:lpstr>Задачи исследования: </vt:lpstr>
      <vt:lpstr>Из истории шоколада</vt:lpstr>
      <vt:lpstr>Плантации какао</vt:lpstr>
      <vt:lpstr>Теоброма какао- «пища богов»</vt:lpstr>
      <vt:lpstr>Подарок местных жителей</vt:lpstr>
      <vt:lpstr>Состав шоколада </vt:lpstr>
      <vt:lpstr>Классификация шоколада </vt:lpstr>
      <vt:lpstr>Молочный шоколад</vt:lpstr>
      <vt:lpstr>Способ обработки</vt:lpstr>
      <vt:lpstr>Шоколад обыкновенный</vt:lpstr>
      <vt:lpstr>Шоколад десертный</vt:lpstr>
      <vt:lpstr>Шоколад пористый</vt:lpstr>
      <vt:lpstr>Шоколад с начинкой</vt:lpstr>
      <vt:lpstr>Шоколадные рекорды Гиннеса </vt:lpstr>
      <vt:lpstr>Шоколадные рекорды Гиннеса </vt:lpstr>
      <vt:lpstr>Вывод:</vt:lpstr>
      <vt:lpstr>Изучение общественного мнения о пользе и вреде шоколада </vt:lpstr>
      <vt:lpstr>Вывод:</vt:lpstr>
      <vt:lpstr>Слайд 22</vt:lpstr>
      <vt:lpstr>Слайд 23</vt:lpstr>
      <vt:lpstr>Таким образом, можно сделать вывод, что  шоколад - любимое лакомство детей и взрослых, но сведений о нем они знают мало, всем хотелось бы узнать о пользе и вреде шоколада, как и откуда он к нам пришел. </vt:lpstr>
      <vt:lpstr>Слайд 25</vt:lpstr>
    </vt:vector>
  </TitlesOfParts>
  <Company>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Вася</cp:lastModifiedBy>
  <cp:revision>27</cp:revision>
  <dcterms:created xsi:type="dcterms:W3CDTF">2012-04-10T18:01:43Z</dcterms:created>
  <dcterms:modified xsi:type="dcterms:W3CDTF">2015-05-16T08:22:30Z</dcterms:modified>
</cp:coreProperties>
</file>