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9" r:id="rId3"/>
    <p:sldId id="263" r:id="rId4"/>
    <p:sldId id="266" r:id="rId5"/>
    <p:sldId id="268" r:id="rId6"/>
    <p:sldId id="267" r:id="rId7"/>
    <p:sldId id="265" r:id="rId8"/>
    <p:sldId id="269" r:id="rId9"/>
    <p:sldId id="272" r:id="rId10"/>
    <p:sldId id="273" r:id="rId11"/>
    <p:sldId id="278" r:id="rId12"/>
    <p:sldId id="279" r:id="rId13"/>
    <p:sldId id="280" r:id="rId14"/>
    <p:sldId id="281" r:id="rId15"/>
    <p:sldId id="277" r:id="rId16"/>
    <p:sldId id="282" r:id="rId17"/>
    <p:sldId id="275" r:id="rId18"/>
    <p:sldId id="274" r:id="rId19"/>
    <p:sldId id="28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1FC2"/>
    <a:srgbClr val="FF00FF"/>
    <a:srgbClr val="C092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940vw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635771" y="2132856"/>
            <a:ext cx="2936228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Школа</a:t>
            </a:r>
            <a:endParaRPr lang="ru-RU" sz="36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ru-RU" sz="3600" b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в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</a:rPr>
              <a:t>ежливости</a:t>
            </a:r>
            <a:endParaRPr lang="ru-RU" sz="3600" b="1" cap="none" spc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Работу выполнила Филатова Е. В.</a:t>
            </a:r>
            <a:r>
              <a:rPr lang="ru-RU" sz="1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Учитель начальных классов МБОУ СОШ №4 г Навашино</a:t>
            </a:r>
            <a:endParaRPr lang="ru-RU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331640" y="3573016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860032" y="3573016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1268760"/>
            <a:ext cx="70412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Быть опрятным и чистоплотным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86380" y="4005064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14480" y="4005064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96762" y="1556792"/>
            <a:ext cx="229101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Плеваться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148064" y="335699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547664" y="3284984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245" y="1412776"/>
            <a:ext cx="557088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Постоянно жевать жвачку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148064" y="3789040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331640" y="3717032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802785" y="1916832"/>
            <a:ext cx="552087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Слушать громкую музыку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148064" y="371703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403648" y="3573016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2" y="1412776"/>
            <a:ext cx="553061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столом махать руками 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жестикулировать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1259632" y="3140968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4932040" y="3212976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1412776"/>
            <a:ext cx="56439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Предлагать свою помощь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220072" y="4005064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691680" y="4077072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14348" y="1988840"/>
            <a:ext cx="779072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Шептаться в обществе, секретничать</a:t>
            </a:r>
          </a:p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хихикать, прикрывая рот рукой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71600" y="764704"/>
            <a:ext cx="81369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- Здравствуй, князь ты мой прекрасный!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  Что ж ты тих, как день ненастный?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276872"/>
            <a:ext cx="51551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А.С.Пушкин</a:t>
            </a:r>
          </a:p>
          <a:p>
            <a:pPr algn="ctr"/>
            <a:r>
              <a:rPr lang="ru-RU" sz="36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«Сказка о царе </a:t>
            </a:r>
            <a:r>
              <a:rPr lang="ru-RU" sz="36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Салтане</a:t>
            </a:r>
            <a:r>
              <a:rPr lang="ru-RU" sz="36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36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b="7500"/>
          <a:stretch>
            <a:fillRect/>
          </a:stretch>
        </p:blipFill>
        <p:spPr bwMode="auto">
          <a:xfrm>
            <a:off x="5580112" y="2780928"/>
            <a:ext cx="3076215" cy="3588927"/>
          </a:xfrm>
          <a:prstGeom prst="rect">
            <a:avLst/>
          </a:prstGeom>
          <a:noFill/>
          <a:ln w="9525">
            <a:solidFill>
              <a:srgbClr val="CF1FC2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755576" y="620688"/>
            <a:ext cx="766709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…Вишенка вежливо поклонился и сказал: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7030A0"/>
                </a:solidFill>
              </a:rPr>
              <a:t>Здравствуйте, сеньоры! Я не имею чести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  знать вас, но знакомство с вами весьма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  приятно.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420888"/>
            <a:ext cx="522713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Джанни</a:t>
            </a:r>
            <a:r>
              <a:rPr lang="ru-RU" sz="32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ru-RU" sz="3200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Родари</a:t>
            </a:r>
            <a:endParaRPr lang="ru-RU" sz="3200" b="1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32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«Приключения </a:t>
            </a:r>
            <a:r>
              <a:rPr lang="ru-RU" sz="32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Чиполлино</a:t>
            </a:r>
            <a:r>
              <a:rPr lang="ru-RU" sz="32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32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143247"/>
            <a:ext cx="3758385" cy="346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27584" y="476672"/>
            <a:ext cx="793403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…Человек, поравнявшись с подоконником,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     сказал: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7030A0"/>
                </a:solidFill>
              </a:rPr>
              <a:t> Привет. Можно мне здесь на минуточку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   приземлиться?</a:t>
            </a:r>
          </a:p>
          <a:p>
            <a:pPr>
              <a:buFontTx/>
              <a:buChar char="-"/>
            </a:pPr>
            <a:r>
              <a:rPr lang="ru-RU" sz="3200" b="1" dirty="0" smtClean="0">
                <a:solidFill>
                  <a:srgbClr val="7030A0"/>
                </a:solidFill>
              </a:rPr>
              <a:t>Да, да, пожалуйста, - поспешно ответил</a:t>
            </a:r>
          </a:p>
          <a:p>
            <a:r>
              <a:rPr lang="ru-RU" sz="3200" b="1" dirty="0" smtClean="0">
                <a:solidFill>
                  <a:srgbClr val="7030A0"/>
                </a:solidFill>
              </a:rPr>
              <a:t>  Малыш.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3714752"/>
            <a:ext cx="43658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Астрид</a:t>
            </a:r>
            <a:r>
              <a:rPr lang="ru-RU" sz="3600" b="1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  Линдгрен</a:t>
            </a:r>
          </a:p>
          <a:p>
            <a:pPr algn="ctr"/>
            <a:r>
              <a:rPr lang="ru-RU" sz="36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«Малыш и </a:t>
            </a:r>
            <a:r>
              <a:rPr lang="ru-RU" sz="3600" b="1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Карлсон</a:t>
            </a:r>
            <a:r>
              <a:rPr lang="ru-RU" sz="3600" b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3600" b="1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10444" y="3573016"/>
            <a:ext cx="3928599" cy="2927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00166" y="214290"/>
            <a:ext cx="59829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FF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Доскажи словечко: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FF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59632" y="1340768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Спасибо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55976" y="3356992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Добрый день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1600" y="2505090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Здравствуйте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31640" y="4365104"/>
            <a:ext cx="56886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Прости, пожалуйста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499992" y="1772816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n>
                  <a:solidFill>
                    <a:srgbClr val="FFFF00"/>
                  </a:solidFill>
                </a:ln>
                <a:solidFill>
                  <a:srgbClr val="FF0000"/>
                </a:solidFill>
              </a:rPr>
              <a:t>До свидания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3" grpId="0"/>
      <p:bldP spid="14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285852" y="357166"/>
            <a:ext cx="67131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FF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Правила вежливости: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FF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5658" y="1196752"/>
            <a:ext cx="4192366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Ежели вы вежливы,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 к совести не глухи,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Вы место без протеста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Уступите старушке.</a:t>
            </a:r>
          </a:p>
        </p:txBody>
      </p:sp>
      <p:pic>
        <p:nvPicPr>
          <p:cNvPr id="27650" name="Picture 2" descr="http://img0.liveinternet.ru/images/attach/c/6/90/236/90236226_large_4979214_1181bc509441_1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2978" y="2996952"/>
            <a:ext cx="4459462" cy="32108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860032" y="2996952"/>
            <a:ext cx="2592288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504612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Ежели вы вежливы,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 душе, а не для виду,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 троллейбус вы поможете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Взобраться инвалиду.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3086384"/>
            <a:ext cx="4500594" cy="329443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857232"/>
            <a:ext cx="469449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 ежели вы вежливы,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То, сидя на уроке,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Не будете с товарищем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Трещать, как две сороки.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r="27973"/>
          <a:stretch>
            <a:fillRect/>
          </a:stretch>
        </p:blipFill>
        <p:spPr bwMode="auto">
          <a:xfrm>
            <a:off x="2500298" y="3071810"/>
            <a:ext cx="3728896" cy="323743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620688"/>
            <a:ext cx="513454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 ежели вы вежливы,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Поможете вы маме,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 помощь ей предложите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Без просьбы – то есть сами!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928934"/>
            <a:ext cx="3929090" cy="34401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548680"/>
            <a:ext cx="4940968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 ежели вы вежливы,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То в разговоре с тётей,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 с дедушкой, и бабушкой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Вы их не перебьёте.</a:t>
            </a:r>
          </a:p>
        </p:txBody>
      </p:sp>
      <p:pic>
        <p:nvPicPr>
          <p:cNvPr id="23554" name="Picture 2" descr="http://mamyideti.com/wp-content/uploads/2013/04/07276057ca8f95b6472ca2d7814f93c4.jpg-400x3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843360"/>
            <a:ext cx="3810000" cy="360997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5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357422" y="764704"/>
            <a:ext cx="432740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И ежели вы вежливы,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На тех, кто послабее,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Вы нападать не будете</a:t>
            </a:r>
          </a:p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Пред сильными робея.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t="33762"/>
          <a:stretch>
            <a:fillRect/>
          </a:stretch>
        </p:blipFill>
        <p:spPr bwMode="auto">
          <a:xfrm>
            <a:off x="2786050" y="2989657"/>
            <a:ext cx="3286148" cy="338472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Рисунок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00" y="0"/>
            <a:ext cx="9135900" cy="68580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86875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5148064" y="4077072"/>
            <a:ext cx="2786082" cy="1214446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плохо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403648" y="4077072"/>
            <a:ext cx="3000396" cy="1200152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хорошо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500042"/>
            <a:ext cx="38218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rgbClr val="00CCFF">
                      <a:alpha val="55000"/>
                    </a:srgbClr>
                  </a:solidFill>
                  <a:prstDash val="solid"/>
                </a:ln>
                <a:solidFill>
                  <a:srgbClr val="9966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Проверь себя</a:t>
            </a:r>
            <a:endParaRPr lang="ru-RU" sz="4800" b="1" cap="none" spc="0" dirty="0">
              <a:ln w="900" cmpd="sng">
                <a:solidFill>
                  <a:srgbClr val="00CCFF">
                    <a:alpha val="55000"/>
                  </a:srgbClr>
                </a:solidFill>
                <a:prstDash val="solid"/>
              </a:ln>
              <a:solidFill>
                <a:srgbClr val="9966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28728" y="2500306"/>
            <a:ext cx="63169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Поддразнивать и задираться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99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animClr clrSpc="rgb" dir="cw">
                                      <p:cBhvr>
                                        <p:cTn id="14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66FF"/>
                                      </p:to>
                                    </p:animClr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301</Words>
  <Application>Microsoft Office PowerPoint</Application>
  <PresentationFormat>Экран (4:3)</PresentationFormat>
  <Paragraphs>79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Филатова</cp:lastModifiedBy>
  <cp:revision>84</cp:revision>
  <dcterms:modified xsi:type="dcterms:W3CDTF">2015-06-05T11:44:09Z</dcterms:modified>
</cp:coreProperties>
</file>