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2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88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98496-1014-40EB-91DB-112B90F368BB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F95C7-D7F0-4F9E-B5C5-E396E537D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14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F95C7-D7F0-4F9E-B5C5-E396E537D90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4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6.xml"/><Relationship Id="rId18" Type="http://schemas.openxmlformats.org/officeDocument/2006/relationships/slide" Target="slide8.xml"/><Relationship Id="rId26" Type="http://schemas.openxmlformats.org/officeDocument/2006/relationships/slide" Target="slide40.xml"/><Relationship Id="rId3" Type="http://schemas.openxmlformats.org/officeDocument/2006/relationships/slide" Target="slide2.xml"/><Relationship Id="rId21" Type="http://schemas.openxmlformats.org/officeDocument/2006/relationships/slide" Target="slide38.xml"/><Relationship Id="rId7" Type="http://schemas.openxmlformats.org/officeDocument/2006/relationships/slide" Target="slide42.xml"/><Relationship Id="rId12" Type="http://schemas.openxmlformats.org/officeDocument/2006/relationships/slide" Target="slide44.xml"/><Relationship Id="rId17" Type="http://schemas.openxmlformats.org/officeDocument/2006/relationships/slide" Target="slide46.xml"/><Relationship Id="rId25" Type="http://schemas.openxmlformats.org/officeDocument/2006/relationships/slide" Target="slide30.xml"/><Relationship Id="rId2" Type="http://schemas.openxmlformats.org/officeDocument/2006/relationships/notesSlide" Target="../notesSlides/notesSlide1.xml"/><Relationship Id="rId16" Type="http://schemas.openxmlformats.org/officeDocument/2006/relationships/slide" Target="slide36.xml"/><Relationship Id="rId20" Type="http://schemas.openxmlformats.org/officeDocument/2006/relationships/slide" Target="slide2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2.xml"/><Relationship Id="rId11" Type="http://schemas.openxmlformats.org/officeDocument/2006/relationships/slide" Target="slide34.xml"/><Relationship Id="rId24" Type="http://schemas.openxmlformats.org/officeDocument/2006/relationships/slide" Target="slide20.xml"/><Relationship Id="rId5" Type="http://schemas.openxmlformats.org/officeDocument/2006/relationships/slide" Target="slide22.xml"/><Relationship Id="rId15" Type="http://schemas.openxmlformats.org/officeDocument/2006/relationships/slide" Target="slide26.xml"/><Relationship Id="rId23" Type="http://schemas.openxmlformats.org/officeDocument/2006/relationships/slide" Target="slide10.xml"/><Relationship Id="rId10" Type="http://schemas.openxmlformats.org/officeDocument/2006/relationships/slide" Target="slide24.xml"/><Relationship Id="rId19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4.xml"/><Relationship Id="rId14" Type="http://schemas.openxmlformats.org/officeDocument/2006/relationships/slide" Target="slide16.xml"/><Relationship Id="rId22" Type="http://schemas.openxmlformats.org/officeDocument/2006/relationships/slide" Target="slide48.xml"/><Relationship Id="rId27" Type="http://schemas.openxmlformats.org/officeDocument/2006/relationships/slide" Target="slide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15098"/>
              </p:ext>
            </p:extLst>
          </p:nvPr>
        </p:nvGraphicFramePr>
        <p:xfrm>
          <a:off x="251521" y="116630"/>
          <a:ext cx="8712972" cy="6624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66"/>
                <a:gridCol w="1500167"/>
                <a:gridCol w="1356153"/>
                <a:gridCol w="1452162"/>
                <a:gridCol w="1452162"/>
                <a:gridCol w="1452162"/>
              </a:tblGrid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Пословицы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Из родословной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«О ком речь?»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Человек-художественный образ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Немного истории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effectLst/>
                          <a:latin typeface="+mn-lt"/>
                          <a:ea typeface="Calibri"/>
                        </a:rPr>
                        <a:t>Музыкаль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-</a:t>
                      </a:r>
                    </a:p>
                    <a:p>
                      <a:pPr algn="ctr"/>
                      <a:r>
                        <a:rPr lang="ru-RU" sz="1800" dirty="0" err="1" smtClean="0">
                          <a:effectLst/>
                          <a:latin typeface="+mn-lt"/>
                          <a:ea typeface="Calibri"/>
                        </a:rPr>
                        <a:t>ный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</a:rPr>
                        <a:t> конкурс</a:t>
                      </a:r>
                      <a:endParaRPr lang="ru-RU" sz="1800" dirty="0"/>
                    </a:p>
                  </a:txBody>
                  <a:tcPr anchor="ctr"/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3" action="ppaction://hlinksldjump"/>
                        </a:rPr>
                        <a:t>20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4" action="ppaction://hlinksldjump"/>
                        </a:rPr>
                        <a:t>20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5" action="ppaction://hlinksldjump"/>
                        </a:rPr>
                        <a:t>20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6" action="ppaction://hlinksldjump"/>
                        </a:rPr>
                        <a:t>20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7" action="ppaction://hlinksldjump"/>
                        </a:rPr>
                        <a:t>20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" action="ppaction://noaction"/>
                        </a:rPr>
                        <a:t>20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8" action="ppaction://hlinksldjump"/>
                        </a:rPr>
                        <a:t>40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9" action="ppaction://hlinksldjump"/>
                        </a:rPr>
                        <a:t>40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0" action="ppaction://hlinksldjump"/>
                        </a:rPr>
                        <a:t>40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1" action="ppaction://hlinksldjump"/>
                        </a:rPr>
                        <a:t>40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2" action="ppaction://hlinksldjump"/>
                        </a:rPr>
                        <a:t>40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" action="ppaction://noaction"/>
                        </a:rPr>
                        <a:t>40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3" action="ppaction://hlinksldjump"/>
                        </a:rPr>
                        <a:t>60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4" action="ppaction://hlinksldjump"/>
                        </a:rPr>
                        <a:t>60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5" action="ppaction://hlinksldjump"/>
                        </a:rPr>
                        <a:t>60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6" action="ppaction://hlinksldjump"/>
                        </a:rPr>
                        <a:t>60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7" action="ppaction://hlinksldjump"/>
                        </a:rPr>
                        <a:t>60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" action="ppaction://noaction"/>
                        </a:rPr>
                        <a:t>60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8" action="ppaction://hlinksldjump"/>
                        </a:rPr>
                        <a:t>80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19" action="ppaction://hlinksldjump"/>
                        </a:rPr>
                        <a:t>80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0" action="ppaction://hlinksldjump"/>
                        </a:rPr>
                        <a:t>80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1" action="ppaction://hlinksldjump"/>
                        </a:rPr>
                        <a:t>80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2" action="ppaction://hlinksldjump"/>
                        </a:rPr>
                        <a:t>80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" action="ppaction://noaction"/>
                        </a:rPr>
                        <a:t>80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</a:tr>
              <a:tr h="1104123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3" action="ppaction://hlinksldjump"/>
                        </a:rPr>
                        <a:t>100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4" action="ppaction://hlinksldjump"/>
                        </a:rPr>
                        <a:t>100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5" action="ppaction://hlinksldjump"/>
                        </a:rPr>
                        <a:t>100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6" action="ppaction://hlinksldjump"/>
                        </a:rPr>
                        <a:t>100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rId27" action="ppaction://hlinksldjump"/>
                        </a:rPr>
                        <a:t>100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>
                          <a:latin typeface="BernhardCTT" pitchFamily="2" charset="0"/>
                          <a:hlinkClick r:id="" action="ppaction://noaction"/>
                        </a:rPr>
                        <a:t>100</a:t>
                      </a:r>
                      <a:endParaRPr lang="ru-RU" sz="6000" dirty="0">
                        <a:latin typeface="BernhardCTT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8811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- Коси, коса, пока роса. Роса долой, и мы домой.</a:t>
            </a:r>
          </a:p>
          <a:p>
            <a:r>
              <a:rPr lang="ru-RU" sz="4800" b="1" dirty="0"/>
              <a:t>- Кто с агротехникой дружит, об урожае не тужит.</a:t>
            </a:r>
          </a:p>
          <a:p>
            <a:r>
              <a:rPr lang="ru-RU" sz="4800" b="1" dirty="0"/>
              <a:t>- Жать – не дремать.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30621" y="4944692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886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8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57799"/>
            <a:ext cx="6209393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Хлебороб</a:t>
            </a:r>
            <a:endParaRPr lang="ru-RU" sz="11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6021288"/>
            <a:ext cx="1008112" cy="6480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9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ea typeface="Calibri"/>
              </a:rPr>
              <a:t>Люди какой профессии дают клятву Гиппократа? 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02628" y="5373216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59917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0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7992" y="836712"/>
            <a:ext cx="29502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Врач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5877272"/>
            <a:ext cx="1008112" cy="79208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Documents and Settings\Пользователь\Local Settings\Temporary Internet Files\Content.IE5\YVMRQXUJ\MC9003340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52" y="2708920"/>
            <a:ext cx="1940109" cy="30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7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Как звали первую женщину-лётчицу?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0622" y="5085184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60085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1663" y="764704"/>
            <a:ext cx="53206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Баба-Яга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72400" y="6093296"/>
            <a:ext cx="792088" cy="6480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Documents and Settings\Пользователь\Local Settings\Temporary Internet Files\Content.IE5\DVB0M01Z\MC90043586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39560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0621" y="5661248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ea typeface="Calibri"/>
              </a:rPr>
              <a:t>Кто является основоположником медицины?</a:t>
            </a:r>
            <a:endParaRPr lang="ru-RU" sz="6000" b="1" dirty="0"/>
          </a:p>
        </p:txBody>
      </p:sp>
      <p:pic>
        <p:nvPicPr>
          <p:cNvPr id="2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6856" y="5818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70181"/>
            <a:ext cx="52374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Гиппократ</a:t>
            </a:r>
          </a:p>
        </p:txBody>
      </p:sp>
    </p:spTree>
    <p:extLst>
      <p:ext uri="{BB962C8B-B14F-4D97-AF65-F5344CB8AC3E}">
        <p14:creationId xmlns:p14="http://schemas.microsoft.com/office/powerpoint/2010/main" val="39258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>
                <a:ea typeface="Calibri"/>
              </a:rPr>
              <a:t>Аптечный работник с высшим образованием </a:t>
            </a:r>
            <a:endParaRPr lang="ru-RU" sz="5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66624" y="4161854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9729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3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5321" y="548680"/>
            <a:ext cx="51273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Провизор</a:t>
            </a:r>
            <a:endParaRPr lang="ru-RU" sz="8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00392" y="6021288"/>
            <a:ext cx="864096" cy="7200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Documents and Settings\Пользователь\Local Settings\Temporary Internet Files\Content.IE5\8P0BSJS7\MC9002166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438" y="2520543"/>
            <a:ext cx="2511065" cy="299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8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9636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1307" y="4869160"/>
            <a:ext cx="1781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/>
              <a:t>- Береги землю родную, как мать любимую.</a:t>
            </a:r>
          </a:p>
          <a:p>
            <a:r>
              <a:rPr lang="ru-RU" sz="4400" b="1" dirty="0"/>
              <a:t>- Жить – родине служить.</a:t>
            </a:r>
          </a:p>
          <a:p>
            <a:r>
              <a:rPr lang="ru-RU" sz="4400" b="1" dirty="0"/>
              <a:t>- Для родины своей ни сил, ни жизни не жалей.</a:t>
            </a:r>
          </a:p>
        </p:txBody>
      </p:sp>
      <p:pic>
        <p:nvPicPr>
          <p:cNvPr id="2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685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0621" y="4678217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6514" y="382012"/>
            <a:ext cx="927702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solidFill>
                  <a:srgbClr val="FF0000"/>
                </a:solidFill>
              </a:rPr>
              <a:t>«Кот в мешке» </a:t>
            </a:r>
            <a:endParaRPr lang="ru-RU" sz="5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7200" b="1" dirty="0" smtClean="0"/>
              <a:t>Кто </a:t>
            </a:r>
            <a:r>
              <a:rPr lang="ru-RU" sz="7200" b="1" dirty="0"/>
              <a:t>был первым </a:t>
            </a:r>
            <a:endParaRPr lang="ru-RU" sz="7200" b="1" dirty="0" smtClean="0"/>
          </a:p>
          <a:p>
            <a:pPr algn="ctr"/>
            <a:r>
              <a:rPr lang="ru-RU" sz="7200" b="1" dirty="0" smtClean="0"/>
              <a:t>президентом </a:t>
            </a:r>
            <a:r>
              <a:rPr lang="ru-RU" sz="7200" b="1" dirty="0"/>
              <a:t>России? 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00392" y="6021288"/>
            <a:ext cx="864096" cy="6480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332656"/>
            <a:ext cx="810478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Борис Николаевич</a:t>
            </a:r>
          </a:p>
          <a:p>
            <a:pPr algn="ctr"/>
            <a:r>
              <a:rPr lang="ru-RU" sz="7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Ельцин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361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ea typeface="Calibri"/>
              </a:rPr>
              <a:t>Кто играет на публику</a:t>
            </a:r>
            <a:r>
              <a:rPr lang="ru-RU" sz="6600" b="1" dirty="0" smtClean="0">
                <a:ea typeface="Calibri"/>
              </a:rPr>
              <a:t>?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2244" y="4365104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87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7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5400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Актер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72400" y="6021288"/>
            <a:ext cx="864096" cy="64807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Documents and Settings\Пользователь\Local Settings\Temporary Internet Files\Content.IE5\DVB0M01Z\MC9002120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184" y="2420888"/>
            <a:ext cx="2673655" cy="343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6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a typeface="Calibri"/>
              </a:rPr>
              <a:t>«Счастливый случай» </a:t>
            </a:r>
            <a:r>
              <a:rPr lang="ru-RU" sz="6600" b="1" dirty="0">
                <a:ea typeface="Calibri"/>
              </a:rPr>
              <a:t>Перед кем все люди снимают шапки? 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6436" y="4293096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5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6912" y="620688"/>
            <a:ext cx="47516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Перед </a:t>
            </a:r>
            <a:endParaRPr lang="ru-RU" sz="5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парикмахером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028384" y="6100358"/>
            <a:ext cx="864096" cy="569002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C:\Documents and Settings\Пользователь\Local Settings\Temporary Internet Files\Content.IE5\7E9JXTOA\MC9001953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87" y="2515970"/>
            <a:ext cx="3022533" cy="36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62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ea typeface="Calibri"/>
              </a:rPr>
              <a:t>Кто живёт и работает припеваючи? 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1514" y="5229200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1098" y="620688"/>
            <a:ext cx="40254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Певцы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5877272"/>
            <a:ext cx="936104" cy="72008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3" name="Picture 3" descr="C:\Documents and Settings\Пользователь\Local Settings\Temporary Internet Files\Content.IE5\DVB0M01Z\MC90036075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196"/>
            <a:ext cx="2378959" cy="345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57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ea typeface="Calibri"/>
              </a:rPr>
              <a:t>Человек</a:t>
            </a:r>
            <a:r>
              <a:rPr lang="ru-RU" sz="6600" b="1" dirty="0">
                <a:ea typeface="Calibri"/>
              </a:rPr>
              <a:t>, работающий с напряжением, – это ... Кто? 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5590661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82880" y="60523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0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9730" y="476672"/>
            <a:ext cx="56753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Электрик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6021288"/>
            <a:ext cx="864096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C:\Documents and Settings\Пользователь\Local Settings\Temporary Internet Files\Content.IE5\EHG7M525\MC9002786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614" y="2568359"/>
            <a:ext cx="2979567" cy="326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72400" y="6237312"/>
            <a:ext cx="648072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1729" y="476672"/>
            <a:ext cx="83688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Военнослужащий</a:t>
            </a:r>
            <a:endParaRPr lang="ru-RU" sz="8000" b="1" cap="none" spc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Пользователь\Local Settings\Temporary Internet Files\Content.IE5\W1AVCZWD\MC9003333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41410"/>
            <a:ext cx="2524117" cy="32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2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ea typeface="Calibri"/>
              </a:rPr>
              <a:t>Кто работает со вкусом? 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4616" y="4861436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3886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3277" y="476672"/>
            <a:ext cx="63675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Дегустатор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00392" y="6165304"/>
            <a:ext cx="792088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C:\Documents and Settings\Пользователь\Local Settings\Temporary Internet Files\Content.IE5\FIVM7RM8\MC9002219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44" y="2636912"/>
            <a:ext cx="2353641" cy="333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7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ea typeface="Calibri"/>
              </a:rPr>
              <a:t>Музыкальный инструмент, который нравился Незнайки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0621" y="4894072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9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4988" y="188640"/>
            <a:ext cx="345722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Труба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6165304"/>
            <a:ext cx="720080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1" t="5915" r="41428" b="5707"/>
          <a:stretch/>
        </p:blipFill>
        <p:spPr bwMode="auto">
          <a:xfrm>
            <a:off x="2684988" y="1988840"/>
            <a:ext cx="3472543" cy="460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95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8613" y="548680"/>
            <a:ext cx="82678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ea typeface="Calibri"/>
              </a:rPr>
              <a:t>Шипящая «Ассистентка» факиры 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01154" y="4149080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8310" y="332656"/>
            <a:ext cx="35473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Кобра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884368" y="5805264"/>
            <a:ext cx="936104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C:\Documents and Settings\Пользователь\Local Settings\Temporary Internet Files\Content.IE5\8P0BSJS7\MC9003315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761" y="2108720"/>
            <a:ext cx="1832477" cy="42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88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/>
              <a:t>Музыкант и лесной лекарь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50600" y="4365104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71656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2125" y="404664"/>
            <a:ext cx="35397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Дятел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00392" y="6158605"/>
            <a:ext cx="792088" cy="43874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Documents and Settings\Пользователь\Local Settings\Temporary Internet Files\Content.IE5\W1AVCZWD\MC9003323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15" y="2495263"/>
            <a:ext cx="2732171" cy="33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9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1369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a typeface="Calibri"/>
              </a:rPr>
              <a:t>«Вопрос – аукцион</a:t>
            </a:r>
            <a:r>
              <a:rPr lang="ru-RU" sz="6000" b="1" dirty="0" smtClean="0">
                <a:solidFill>
                  <a:srgbClr val="FF0000"/>
                </a:solidFill>
                <a:ea typeface="Calibri"/>
              </a:rPr>
              <a:t>» </a:t>
            </a:r>
            <a:r>
              <a:rPr lang="ru-RU" sz="6600" b="1" dirty="0">
                <a:ea typeface="Calibri"/>
              </a:rPr>
              <a:t>Продукт труда художника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4616" y="5568889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5882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3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9396" y="332656"/>
            <a:ext cx="49852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Картина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035287" y="6165304"/>
            <a:ext cx="785185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7" name="Picture 3" descr="C:\Documents and Settings\Пользователь\Local Settings\Temporary Internet Files\Content.IE5\YVMRQXUJ\MC90029027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92" y="2492896"/>
            <a:ext cx="3362082" cy="298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4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67541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ea typeface="Calibri"/>
              </a:rPr>
              <a:t>- Тяжело молоту, тяжело и наковальне.</a:t>
            </a:r>
          </a:p>
          <a:p>
            <a:r>
              <a:rPr lang="ru-RU" sz="4800" b="1" dirty="0">
                <a:ea typeface="Calibri"/>
              </a:rPr>
              <a:t>- Куй железо, пока горячо.</a:t>
            </a:r>
          </a:p>
          <a:p>
            <a:r>
              <a:rPr lang="ru-RU" sz="4800" b="1" dirty="0">
                <a:ea typeface="Calibri"/>
              </a:rPr>
              <a:t>- Не огонь железо калит, а мех.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6241" y="4610745"/>
            <a:ext cx="20428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8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ea typeface="Calibri"/>
              </a:rPr>
              <a:t>Он работает, не ударив палец о </a:t>
            </a:r>
            <a:r>
              <a:rPr lang="ru-RU" sz="8000" b="1" dirty="0" smtClean="0">
                <a:ea typeface="Calibri"/>
              </a:rPr>
              <a:t>палец.</a:t>
            </a:r>
            <a:endParaRPr lang="ru-RU" sz="8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5589240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54888" y="6064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0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5754" y="1700808"/>
            <a:ext cx="60724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Натурщик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6021288"/>
            <a:ext cx="720080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0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676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ea typeface="Calibri"/>
              </a:rPr>
              <a:t>На каком инструменте играл Иоганн Себастьян Бах? 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64392" y="4559648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16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9714" y="620688"/>
            <a:ext cx="31245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740352" y="5949280"/>
            <a:ext cx="1108749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64904"/>
            <a:ext cx="167640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6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ea typeface="Calibri"/>
              </a:rPr>
              <a:t>Какого царя иностранцы называли «царь-плотник»? </a:t>
            </a:r>
            <a:endParaRPr lang="ru-RU" sz="7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24739" y="4856971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764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69562" y="1120588"/>
            <a:ext cx="36933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Петра</a:t>
            </a:r>
            <a:r>
              <a:rPr lang="en-US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</a:t>
            </a:r>
            <a:endParaRPr lang="ru-RU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6165304"/>
            <a:ext cx="936104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5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0621" y="4293096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1272" y="332656"/>
            <a:ext cx="802790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/>
              <a:t> </a:t>
            </a:r>
            <a:r>
              <a:rPr lang="ru-RU" sz="5400" b="1" dirty="0"/>
              <a:t>  Назовите самого </a:t>
            </a:r>
            <a:endParaRPr lang="ru-RU" sz="5400" b="1" dirty="0" smtClean="0"/>
          </a:p>
          <a:p>
            <a:pPr algn="ctr"/>
            <a:r>
              <a:rPr lang="ru-RU" sz="5400" b="1" dirty="0" smtClean="0"/>
              <a:t>известного во </a:t>
            </a:r>
            <a:r>
              <a:rPr lang="ru-RU" sz="5400" b="1" dirty="0"/>
              <a:t>всём мире </a:t>
            </a:r>
            <a:endParaRPr lang="ru-RU" sz="5400" b="1" dirty="0" smtClean="0"/>
          </a:p>
          <a:p>
            <a:pPr algn="ctr"/>
            <a:r>
              <a:rPr lang="ru-RU" sz="5400" b="1" dirty="0" smtClean="0"/>
              <a:t>парикмахера </a:t>
            </a:r>
          </a:p>
          <a:p>
            <a:pPr algn="ctr"/>
            <a:r>
              <a:rPr lang="ru-RU" sz="5400" b="1" dirty="0" smtClean="0"/>
              <a:t>(</a:t>
            </a:r>
            <a:r>
              <a:rPr lang="ru-RU" sz="5400" b="1" dirty="0"/>
              <a:t>цирюльника).</a:t>
            </a:r>
            <a:br>
              <a:rPr lang="ru-RU" sz="5400" b="1" dirty="0"/>
            </a:b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244408" y="5949280"/>
            <a:ext cx="792088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1526" y="908720"/>
            <a:ext cx="33666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Фигаро</a:t>
            </a:r>
            <a:endParaRPr lang="ru-RU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4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674" y="476672"/>
            <a:ext cx="8384798" cy="4272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6000" b="1" dirty="0">
                <a:ea typeface="Calibri"/>
                <a:cs typeface="Times New Roman"/>
              </a:rPr>
              <a:t>Почему геологи и географы очень любят картину К. Малевича «Чёрный квадрат»?</a:t>
            </a:r>
            <a:endParaRPr lang="ru-RU" sz="60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347" y="4682753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925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8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868" y="476672"/>
            <a:ext cx="824379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Потому что чёрный квадрат </a:t>
            </a:r>
            <a:endParaRPr lang="ru-RU" sz="4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географических</a:t>
            </a:r>
          </a:p>
          <a:p>
            <a:pPr algn="ctr"/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картах означает </a:t>
            </a:r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залежи</a:t>
            </a:r>
          </a:p>
          <a:p>
            <a:pPr algn="ctr"/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каменного </a:t>
            </a:r>
            <a:r>
              <a:rPr lang="ru-RU" sz="4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угля</a:t>
            </a:r>
            <a:endParaRPr lang="ru-RU" sz="4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100392" y="6165304"/>
            <a:ext cx="720080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8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692696"/>
            <a:ext cx="379379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ea typeface="Calibri"/>
              </a:rPr>
              <a:t>Кузнец</a:t>
            </a:r>
            <a:endParaRPr lang="ru-RU" sz="8800" b="1" dirty="0">
              <a:solidFill>
                <a:srgbClr val="FF0000"/>
              </a:solidFill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244408" y="6165304"/>
            <a:ext cx="648072" cy="50405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Пользователь\Local Settings\Temporary Internet Files\Content.IE5\DVB0M01Z\MC9002821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24" y="2492286"/>
            <a:ext cx="2092066" cy="35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ea typeface="Calibri"/>
              </a:rPr>
              <a:t>Мир узнал </a:t>
            </a:r>
            <a:r>
              <a:rPr lang="ru-RU" sz="6000" b="1" dirty="0" smtClean="0">
                <a:ea typeface="Calibri"/>
              </a:rPr>
              <a:t>его </a:t>
            </a:r>
            <a:r>
              <a:rPr lang="ru-RU" sz="6000" b="1" dirty="0">
                <a:ea typeface="Calibri"/>
              </a:rPr>
              <a:t>тогда, когда </a:t>
            </a:r>
            <a:r>
              <a:rPr lang="ru-RU" sz="6000" b="1" dirty="0" smtClean="0">
                <a:ea typeface="Calibri"/>
              </a:rPr>
              <a:t>он бросил свою прежнею профессию: строителя</a:t>
            </a:r>
            <a:r>
              <a:rPr lang="ru-RU" sz="6000" b="1" dirty="0">
                <a:ea typeface="Calibri"/>
              </a:rPr>
              <a:t>. Назовите </a:t>
            </a:r>
            <a:r>
              <a:rPr lang="ru-RU" sz="6000" b="1" dirty="0" smtClean="0">
                <a:ea typeface="Calibri"/>
              </a:rPr>
              <a:t>его. </a:t>
            </a:r>
            <a:endParaRPr lang="ru-RU" sz="6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57462" y="5144418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60677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6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085" y="476672"/>
            <a:ext cx="87104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известный политик: </a:t>
            </a:r>
          </a:p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Борис </a:t>
            </a: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Николаевич 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Ельцин</a:t>
            </a:r>
            <a:endParaRPr lang="ru-RU" sz="1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7956376" y="6165304"/>
            <a:ext cx="792088" cy="43204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4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0620" y="3949559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52" y="260648"/>
            <a:ext cx="8717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- Что в котел положишь, то и вынешь.</a:t>
            </a:r>
          </a:p>
          <a:p>
            <a:r>
              <a:rPr lang="ru-RU" sz="4800" b="1" dirty="0"/>
              <a:t>- Недосол на столе, пересол на спине.</a:t>
            </a:r>
          </a:p>
          <a:p>
            <a:r>
              <a:rPr lang="ru-RU" sz="4800" b="1" dirty="0"/>
              <a:t>- Кашу маслом не испортишь.</a:t>
            </a:r>
          </a:p>
        </p:txBody>
      </p:sp>
      <p:pic>
        <p:nvPicPr>
          <p:cNvPr id="2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44408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7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599119"/>
            <a:ext cx="36918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Повар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028384" y="6165304"/>
            <a:ext cx="792088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Пользователь\Local Settings\Temporary Internet Files\Content.IE5\OH63KFA1\MC9002957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59" y="2500265"/>
            <a:ext cx="3217475" cy="316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7"/>
            <a:ext cx="84249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ea typeface="Calibri"/>
              </a:rPr>
              <a:t>- Застарелую болезнь лечить трудно.</a:t>
            </a:r>
          </a:p>
          <a:p>
            <a:r>
              <a:rPr lang="ru-RU" sz="4400" b="1" dirty="0">
                <a:ea typeface="Calibri"/>
              </a:rPr>
              <a:t>- Болен – лечись, здоров – берегись.</a:t>
            </a:r>
          </a:p>
          <a:p>
            <a:r>
              <a:rPr lang="ru-RU" sz="4400" b="1" dirty="0">
                <a:ea typeface="Calibri"/>
              </a:rPr>
              <a:t>- Не больной привередлив – боль.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46718" y="4528349"/>
            <a:ext cx="1882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action="ppaction://hlinksldjump"/>
              </a:rPr>
              <a:t>ответ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teleigra-Za-sem_yu-pechatyami-vremya-otveta-na-vopros-zapisyvalos_-s-televizora-v-internete-etoy-muzyki-net-voobsche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87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41715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/>
                <a:cs typeface="Times New Roman"/>
              </a:rPr>
              <a:t>Врач</a:t>
            </a:r>
            <a:endParaRPr lang="ru-RU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Calibri"/>
              <a:cs typeface="Times New Roman"/>
            </a:endParaRPr>
          </a:p>
        </p:txBody>
      </p:sp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330345" y="6014707"/>
            <a:ext cx="648072" cy="57606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Пользователь\Local Settings\Temporary Internet Files\Content.IE5\EHG7M525\MC9003474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942" y="2492896"/>
            <a:ext cx="2274044" cy="285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3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354</TotalTime>
  <Words>398</Words>
  <Application>Microsoft Office PowerPoint</Application>
  <PresentationFormat>Экран (4:3)</PresentationFormat>
  <Paragraphs>134</Paragraphs>
  <Slides>51</Slides>
  <Notes>1</Notes>
  <HiddenSlides>0</HiddenSlides>
  <MMClips>25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Борис</cp:lastModifiedBy>
  <cp:revision>38</cp:revision>
  <dcterms:modified xsi:type="dcterms:W3CDTF">2015-06-05T13:31:13Z</dcterms:modified>
</cp:coreProperties>
</file>