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280" r:id="rId10"/>
    <p:sldId id="278" r:id="rId11"/>
    <p:sldId id="27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3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5.gif"/><Relationship Id="rId7" Type="http://schemas.openxmlformats.org/officeDocument/2006/relationships/image" Target="../media/image48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microsoft.com/office/2007/relationships/hdphoto" Target="../media/hdphoto13.wdp"/><Relationship Id="rId4" Type="http://schemas.openxmlformats.org/officeDocument/2006/relationships/image" Target="../media/image46.png"/><Relationship Id="rId9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8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2434282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Корабли по ней идут,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Яхты паруса несут.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Нас там даже покатали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По каналам на трамвае!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276872"/>
            <a:ext cx="2993477" cy="4165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933056"/>
            <a:ext cx="4038600" cy="271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41361"/>
            <a:ext cx="3593840" cy="2394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610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19400"/>
            <a:ext cx="2506028" cy="250602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3970496" y="76200"/>
            <a:ext cx="4868704" cy="2667000"/>
          </a:xfrm>
          <a:prstGeom prst="cloudCallout">
            <a:avLst>
              <a:gd name="adj1" fmla="val 24340"/>
              <a:gd name="adj2" fmla="val 8567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Будет и у нас скульптура,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Будет и архитектура!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Сладкий город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Чупсограй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!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-Макс теперь там царь!</a:t>
            </a: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754" y="4942046"/>
            <a:ext cx="601504" cy="6015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6189835"/>
            <a:ext cx="601504" cy="6015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52" y="6227684"/>
            <a:ext cx="601504" cy="6015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296" y="5926932"/>
            <a:ext cx="601504" cy="6015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024676"/>
            <a:ext cx="601504" cy="6015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3393" y="5945982"/>
            <a:ext cx="601504" cy="6015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56" y="1150105"/>
            <a:ext cx="1676400" cy="167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41394" y="3069162"/>
            <a:ext cx="6069028" cy="350776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14478" y="-357214"/>
            <a:ext cx="9059863" cy="904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извлечение 2"/>
          <p:cNvSpPr/>
          <p:nvPr/>
        </p:nvSpPr>
        <p:spPr>
          <a:xfrm rot="20014172">
            <a:off x="2633292" y="1958464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88295">
            <a:off x="3410745" y="1950888"/>
            <a:ext cx="6461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318">
            <a:off x="3139187" y="1966556"/>
            <a:ext cx="6461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813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703714" y="-16977"/>
            <a:ext cx="4463666" cy="2971800"/>
          </a:xfrm>
          <a:prstGeom prst="cloudCallout">
            <a:avLst>
              <a:gd name="adj1" fmla="val 20374"/>
              <a:gd name="adj2" fmla="val 8489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Круто, сладко и приятно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Жить мы будем в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Чупсограе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С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чупсогор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будем кататься,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Будем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чупсо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 улыбаться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!  </a:t>
            </a: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" y="304800"/>
            <a:ext cx="5023283" cy="3233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306536"/>
            <a:ext cx="949597" cy="35609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10000" y="3352800"/>
            <a:ext cx="949597" cy="3560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778669"/>
            <a:ext cx="2540000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07873" y="4293096"/>
            <a:ext cx="4226496" cy="235184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375243">
            <a:off x="641494" y="3204931"/>
            <a:ext cx="4004807" cy="312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62462"/>
            <a:ext cx="1296144" cy="1125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06" y="-102062"/>
            <a:ext cx="1158134" cy="19896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14887">
            <a:off x="5688062" y="2342544"/>
            <a:ext cx="1392350" cy="23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94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50657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23431">
            <a:off x="6309170" y="1666298"/>
            <a:ext cx="278606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6248"/>
            <a:ext cx="60721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Колонны, церкви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дворцы,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се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величавы и стройны!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00808"/>
            <a:ext cx="3729548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757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Мосты и каменные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львы -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необычайной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красоты!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980728"/>
            <a:ext cx="5165837" cy="3250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645024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892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473624"/>
            <a:ext cx="5051307" cy="338437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rot="20769562">
            <a:off x="3350211" y="101820"/>
            <a:ext cx="3399678" cy="2840318"/>
          </a:xfrm>
          <a:prstGeom prst="cloudCallout">
            <a:avLst>
              <a:gd name="adj1" fmla="val 33461"/>
              <a:gd name="adj2" fmla="val 72031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Красив ваш город и богат: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Скульптуры здесь кругом стоят,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Адмиралтейство и собор.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Чего уж нет в нём!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3939094"/>
            <a:ext cx="2009775" cy="28917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9693"/>
            <a:ext cx="2534730" cy="34080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6072">
            <a:off x="4707151" y="1430433"/>
            <a:ext cx="510222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528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78757"/>
            <a:ext cx="2676525" cy="2771775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2" y="116633"/>
            <a:ext cx="5184576" cy="2160240"/>
          </a:xfrm>
          <a:prstGeom prst="cloudCallout">
            <a:avLst>
              <a:gd name="adj1" fmla="val 33461"/>
              <a:gd name="adj2" fmla="val 72031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Ну, дорогой мой,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 – брат,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Мы будем строить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Чупсоград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?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Тогда прощайся - прыгай  в круг.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Спасибо, город Петербург!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4984"/>
            <a:ext cx="1840230" cy="26289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83087"/>
            <a:ext cx="173196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4544" y="-1285908"/>
            <a:ext cx="9056520" cy="904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3683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7396"/>
            <a:ext cx="3444875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281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…И собрали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чупсов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в круг.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Тишина настала вдруг.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 - Макс сказал: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604" y="260648"/>
            <a:ext cx="3943596" cy="4834086"/>
          </a:xfrm>
        </p:spPr>
      </p:pic>
      <p:sp>
        <p:nvSpPr>
          <p:cNvPr id="5" name="Выноска-облако 4"/>
          <p:cNvSpPr/>
          <p:nvPr/>
        </p:nvSpPr>
        <p:spPr>
          <a:xfrm>
            <a:off x="5076056" y="692696"/>
            <a:ext cx="3600400" cy="2160240"/>
          </a:xfrm>
          <a:prstGeom prst="cloudCallout">
            <a:avLst>
              <a:gd name="adj1" fmla="val 33461"/>
              <a:gd name="adj2" fmla="val 72031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342900" lvl="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царь, </a:t>
            </a:r>
            <a:endParaRPr lang="ru-RU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я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создам свой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Чупсограй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9059863" cy="904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997078"/>
            <a:ext cx="3024336" cy="194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605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55833">
            <a:off x="531569" y="4824798"/>
            <a:ext cx="4111259" cy="2080297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49154">
            <a:off x="-799161" y="1633982"/>
            <a:ext cx="4038600" cy="2439987"/>
          </a:xfrm>
        </p:spPr>
      </p:pic>
    </p:spTree>
    <p:extLst>
      <p:ext uri="{BB962C8B-B14F-4D97-AF65-F5344CB8AC3E}">
        <p14:creationId xmlns:p14="http://schemas.microsoft.com/office/powerpoint/2010/main" xmlns="" val="93499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28" y="2393566"/>
            <a:ext cx="1868450" cy="1449917"/>
          </a:xfr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16633"/>
            <a:ext cx="4248472" cy="2016223"/>
          </a:xfrm>
          <a:prstGeom prst="cloudCallout">
            <a:avLst>
              <a:gd name="adj1" fmla="val 33461"/>
              <a:gd name="adj2" fmla="val 72031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Фантики все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соберите,</a:t>
            </a:r>
            <a:endParaRPr lang="ru-RU" sz="1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мостовые превратите.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702" y="1680310"/>
            <a:ext cx="2195736" cy="1646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643314"/>
            <a:ext cx="2275730" cy="1356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698" y="4242047"/>
            <a:ext cx="1340363" cy="189316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18716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659" y="5117585"/>
            <a:ext cx="18716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33574"/>
            <a:ext cx="13414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121" y="2571107"/>
            <a:ext cx="2542033" cy="801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498" y="3232083"/>
            <a:ext cx="2114550" cy="666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544" y="5469619"/>
            <a:ext cx="3359907" cy="10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2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4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88641"/>
            <a:ext cx="6048672" cy="1512168"/>
          </a:xfrm>
          <a:prstGeom prst="cloudCallout">
            <a:avLst>
              <a:gd name="adj1" fmla="val 33461"/>
              <a:gd name="adj2" fmla="val 72031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 – крепость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строим здесь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!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 – остров у нас есть.</a:t>
            </a:r>
            <a:endParaRPr lang="ru-RU" sz="1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67944" y="2132856"/>
            <a:ext cx="4899753" cy="380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12" y="1844823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81620" y="2132855"/>
            <a:ext cx="4899753" cy="380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41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 rot="341186">
            <a:off x="3886200" y="1295400"/>
            <a:ext cx="4407694" cy="2590800"/>
          </a:xfrm>
          <a:prstGeom prst="cloudCallout">
            <a:avLst>
              <a:gd name="adj1" fmla="val 37161"/>
              <a:gd name="adj2" fmla="val 647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Мы построим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– сад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Яблочный, клубничный,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Реку назовём 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–земляничной.</a:t>
            </a:r>
            <a:endParaRPr lang="ru-RU" sz="20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525"/>
            <a:ext cx="3948113" cy="2628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071678"/>
            <a:ext cx="1777553" cy="1502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691" y="3861048"/>
            <a:ext cx="2231233" cy="1432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3429000"/>
            <a:ext cx="2028824" cy="17153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4429132"/>
            <a:ext cx="2474987" cy="20925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3337" y="3727460"/>
            <a:ext cx="32670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91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162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Корабли по ней идут, Яхты паруса несут. Нас там даже покатали По каналам на трамвае! </vt:lpstr>
      <vt:lpstr>Колонны, церкви и дворцы, все величавы и стройны! </vt:lpstr>
      <vt:lpstr>Мосты и каменные львы - необычайной красоты! </vt:lpstr>
      <vt:lpstr>Слайд 4</vt:lpstr>
      <vt:lpstr>Слайд 5</vt:lpstr>
      <vt:lpstr>…И собрали чупсов в круг. Тишина настала вдруг. Чупсо - Макс сказал: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42</cp:revision>
  <dcterms:created xsi:type="dcterms:W3CDTF">2014-04-08T16:19:33Z</dcterms:created>
  <dcterms:modified xsi:type="dcterms:W3CDTF">2015-09-07T11:49:45Z</dcterms:modified>
</cp:coreProperties>
</file>