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B1C-86E0-4A97-B9B2-F4818F2DA88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AF8B5-0F19-4620-99EF-1832CFB66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microsoft.com/office/2007/relationships/hdphoto" Target="../media/hdphoto2.wdp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gif"/><Relationship Id="rId5" Type="http://schemas.openxmlformats.org/officeDocument/2006/relationships/image" Target="../media/image25.gif"/><Relationship Id="rId4" Type="http://schemas.openxmlformats.org/officeDocument/2006/relationships/image" Target="../media/image5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hdphoto" Target="../media/hdphoto9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0.wdp"/><Relationship Id="rId10" Type="http://schemas.openxmlformats.org/officeDocument/2006/relationships/image" Target="../media/image21.gif"/><Relationship Id="rId4" Type="http://schemas.openxmlformats.org/officeDocument/2006/relationships/image" Target="../media/image17.png"/><Relationship Id="rId9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b="1" spc="50" dirty="0" err="1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Чупсы</a:t>
            </a:r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в Санкт-Петербурге</a:t>
            </a:r>
            <a: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»</a:t>
            </a:r>
            <a:b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31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по стихотворению О.Л. </a:t>
            </a:r>
            <a:r>
              <a:rPr lang="ru-RU" sz="31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Грешниковой</a:t>
            </a:r>
            <a:r>
              <a:rPr lang="ru-RU" sz="31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«</a:t>
            </a:r>
            <a:r>
              <a:rPr lang="ru-RU" sz="3100" b="1" spc="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Чупсы</a:t>
            </a:r>
            <a:r>
              <a:rPr lang="ru-RU" sz="31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 в Петербурге»</a:t>
            </a:r>
            <a:r>
              <a:rPr lang="ru-RU" sz="31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/>
            </a:r>
            <a:br>
              <a:rPr lang="ru-RU" sz="31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31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Выполнила: учитель-дефектолог </a:t>
            </a:r>
            <a:b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О. Л. </a:t>
            </a:r>
            <a:r>
              <a:rPr lang="ru-RU" sz="2000" kern="0" dirty="0" err="1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Грешникова</a:t>
            </a: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ГБДОУ Детский сад № 82 компенсирующего вида Невского района г. СПб</a:t>
            </a:r>
            <a:b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</a:br>
            <a:r>
              <a:rPr lang="ru-RU" sz="2000" kern="0" dirty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2014 год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3" y="548680"/>
            <a:ext cx="2159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882" y="2996952"/>
            <a:ext cx="2159000" cy="228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19307">
            <a:off x="7996374" y="4229352"/>
            <a:ext cx="233392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871">
            <a:off x="507161" y="1511845"/>
            <a:ext cx="4270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854" l="5417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1" y="-452219"/>
            <a:ext cx="3528392" cy="2517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86229">
            <a:off x="1306349" y="6233931"/>
            <a:ext cx="972108" cy="624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3601" y="4653136"/>
            <a:ext cx="1976938" cy="20368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3226">
            <a:off x="6843590" y="4292802"/>
            <a:ext cx="1696190" cy="2913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074242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Медный Всадник на коне,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Его создал Фальконе.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Царь сидит здесь гордо,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И змея у ног его.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988840"/>
            <a:ext cx="4896776" cy="3672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3351645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23199">
            <a:off x="4315573" y="-482566"/>
            <a:ext cx="857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19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2578298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Есть там синяя река,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И зовут её Нева.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Вся в гранит одета,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Поют о ней куплеты: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7168252" cy="3906697"/>
          </a:xfrm>
          <a:ln w="50800" cmpd="sng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576" y="1412776"/>
            <a:ext cx="3921394" cy="27363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73632">
            <a:off x="3808866" y="295112"/>
            <a:ext cx="758444" cy="2460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546975"/>
            <a:ext cx="1440160" cy="1305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577" y="3535284"/>
            <a:ext cx="888305" cy="79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04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«Рвутся шпили в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высоту,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они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пляшут на мосту,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4896545" cy="36217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852936"/>
            <a:ext cx="5160574" cy="3870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234467"/>
            <a:ext cx="1306441" cy="11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75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А у самой у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Невы,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аседают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боги и пасутся  львы …»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4585928" cy="3439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36912"/>
            <a:ext cx="458592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7368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429000"/>
            <a:ext cx="3443355" cy="364590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52" b="99637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6531">
            <a:off x="5076056" y="1916832"/>
            <a:ext cx="3696340" cy="452596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5750" l="333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11710">
            <a:off x="2946275" y="3550149"/>
            <a:ext cx="3326590" cy="2217727"/>
          </a:xfrm>
          <a:prstGeom prst="rect">
            <a:avLst/>
          </a:prstGeom>
        </p:spPr>
      </p:pic>
      <p:sp>
        <p:nvSpPr>
          <p:cNvPr id="3" name="Двойная волна 2"/>
          <p:cNvSpPr/>
          <p:nvPr/>
        </p:nvSpPr>
        <p:spPr>
          <a:xfrm>
            <a:off x="179512" y="354506"/>
            <a:ext cx="4527051" cy="2714453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Как-то с братцем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- Максом ,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Сели мы на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чупсо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- круг.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Чупсы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- братья нас спросили: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«Вы куда?», «В Санкт-Петербург.</a:t>
            </a: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2760118" cy="2843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85632">
            <a:off x="6053389" y="150060"/>
            <a:ext cx="1578941" cy="27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94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07490">
            <a:off x="-781643" y="2548906"/>
            <a:ext cx="543877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52078">
            <a:off x="6056723" y="2591163"/>
            <a:ext cx="3683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Мои презентации\чупсы\slad1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1789">
            <a:off x="4059916" y="1505546"/>
            <a:ext cx="3980160" cy="25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755576" y="298330"/>
            <a:ext cx="4176464" cy="3333538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Посмотреть на чудо-город,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Про него вам рассказать,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 конфетки «Чупа – 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чупсы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»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Всем ребяткам показать»</a:t>
            </a:r>
            <a:endParaRPr lang="ru-RU" dirty="0"/>
          </a:p>
        </p:txBody>
      </p:sp>
      <p:pic>
        <p:nvPicPr>
          <p:cNvPr id="1032" name="Picture 8" descr="C:\Мои презентации\чупсы\fe42c6df-8cca-4ee1-9f57-8da7ab6fb2f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964" b="100000" l="38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4798" y="3693437"/>
            <a:ext cx="4868017" cy="34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501" y="3429000"/>
            <a:ext cx="1823070" cy="3131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25881">
            <a:off x="7081124" y="1001118"/>
            <a:ext cx="1871256" cy="192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410944" cy="136815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По реке Неве поплыли,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Островов кругом не счесть!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72000"/>
            <a:ext cx="2159000" cy="2286000"/>
          </a:xfrm>
        </p:spPr>
      </p:pic>
      <p:sp>
        <p:nvSpPr>
          <p:cNvPr id="6" name="Волна 5"/>
          <p:cNvSpPr/>
          <p:nvPr/>
        </p:nvSpPr>
        <p:spPr>
          <a:xfrm rot="20555909">
            <a:off x="3030972" y="4907395"/>
            <a:ext cx="6303028" cy="914400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825" b="100000" l="8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2874">
            <a:off x="1882312" y="837618"/>
            <a:ext cx="7306383" cy="57540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313356">
            <a:off x="6112937" y="946201"/>
            <a:ext cx="3534398" cy="37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003" y="815479"/>
            <a:ext cx="3683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0429" y="188640"/>
            <a:ext cx="1779021" cy="1440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1609633"/>
            <a:ext cx="2352675" cy="2105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086" y="534140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28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Заячий, Адмиралтейский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И Крестовский тоже есть.</a:t>
            </a:r>
            <a:endParaRPr lang="ru-RU" sz="2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98657" y="1565108"/>
            <a:ext cx="2793462" cy="4337218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2749"/>
            <a:ext cx="4896544" cy="3292262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Мои презентации\чупсы\660_6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3717"/>
            <a:ext cx="5543081" cy="3124283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84104"/>
            <a:ext cx="1513722" cy="1372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195" y="5697640"/>
            <a:ext cx="819150" cy="1066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2516" y="2812408"/>
            <a:ext cx="1656184" cy="16561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9679"/>
            <a:ext cx="6667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09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207424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 городе Санкт-Петербурге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Чудо - деточки живут,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Нас, как оказалось, знают,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Чупа - </a:t>
            </a:r>
            <a:r>
              <a:rPr lang="ru-RU" sz="28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чупсы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 все жуют.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2077080"/>
            <a:ext cx="2854036" cy="2660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6056" y="764704"/>
            <a:ext cx="1735359" cy="1862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1920" y="2881210"/>
            <a:ext cx="3726872" cy="3768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352800"/>
            <a:ext cx="2343150" cy="3347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666" y="5149447"/>
            <a:ext cx="1844522" cy="1666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486775"/>
            <a:ext cx="3256391" cy="10267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000170"/>
            <a:ext cx="1636065" cy="20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12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2434282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Свой красивый город любят,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Много памятников тут.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Всё  про  Питер рассказали,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Город вам свой показали.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14" y="2624973"/>
            <a:ext cx="4038600" cy="2994777"/>
          </a:xfrm>
          <a:prstGeom prst="rect">
            <a:avLst/>
          </a:prstGeom>
          <a:solidFill>
            <a:srgbClr val="FFFFFF">
              <a:shade val="85000"/>
            </a:srgbClr>
          </a:solidFill>
          <a:ln w="9842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622" y="1772816"/>
            <a:ext cx="4038600" cy="4144613"/>
          </a:xfrm>
          <a:prstGeom prst="rect">
            <a:avLst/>
          </a:prstGeom>
          <a:solidFill>
            <a:srgbClr val="FFFFFF">
              <a:shade val="85000"/>
            </a:srgbClr>
          </a:solidFill>
          <a:ln w="98425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1539" y="4381500"/>
            <a:ext cx="1733550" cy="2476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201" y="260648"/>
            <a:ext cx="1417776" cy="1268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320886"/>
            <a:ext cx="1434455" cy="23907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326" y="6149824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27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2794322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В самом центре – Эрмитаж,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Что Растрелли создал,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Там скульптура наверху,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Он бело-зелёный.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75" b="-3276"/>
          <a:stretch/>
        </p:blipFill>
        <p:spPr>
          <a:xfrm>
            <a:off x="5724128" y="1844824"/>
            <a:ext cx="3223879" cy="420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5278830" cy="3378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121" y="476672"/>
            <a:ext cx="201862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9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1930226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На  Дворцовую  пошли.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Посреди колонна.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Думали - что упадёт,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Но, стояла ровно.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79" y="2348880"/>
            <a:ext cx="4896776" cy="3672582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113"/>
          <a:stretch/>
        </p:blipFill>
        <p:spPr>
          <a:xfrm>
            <a:off x="5508104" y="2204864"/>
            <a:ext cx="3217569" cy="4315928"/>
          </a:xfrm>
          <a:prstGeom prst="round2DiagRect">
            <a:avLst>
              <a:gd name="adj1" fmla="val 16667"/>
              <a:gd name="adj2" fmla="val 0"/>
            </a:avLst>
          </a:prstGeom>
          <a:ln w="508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4864"/>
            <a:ext cx="1000125" cy="163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9" y="203747"/>
            <a:ext cx="2280018" cy="23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3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98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«Чупсы в Санкт-Петербурге» по стихотворению О.Л. Грешниковой «Чупсы в Петербурге» </vt:lpstr>
      <vt:lpstr>Слайд 2</vt:lpstr>
      <vt:lpstr>Слайд 3</vt:lpstr>
      <vt:lpstr>По реке Неве поплыли, Островов кругом не счесть!  </vt:lpstr>
      <vt:lpstr>Заячий, Адмиралтейский И Крестовский тоже есть.</vt:lpstr>
      <vt:lpstr>В городе Санкт-Петербурге Чудо - деточки живут, Нас, как оказалось, знают, Чупа - чупсы все жуют. </vt:lpstr>
      <vt:lpstr>Свой красивый город любят, Много памятников тут. Всё  про  Питер рассказали, Город вам свой показали. </vt:lpstr>
      <vt:lpstr>В самом центре – Эрмитаж, Что Растрелли создал, Там скульптура наверху, Он бело-зелёный.</vt:lpstr>
      <vt:lpstr>На  Дворцовую  пошли. Посреди колонна. Думали - что упадёт, Но, стояла ровно.</vt:lpstr>
      <vt:lpstr>Медный Всадник на коне, Его создал Фальконе. Царь сидит здесь гордо, И змея у ног его. </vt:lpstr>
      <vt:lpstr>Есть там синяя река, И зовут её Нева. Вся в гранит одета, Поют о ней куплеты: </vt:lpstr>
      <vt:lpstr>«Рвутся шпили в высоту,  кони пляшут на мосту, </vt:lpstr>
      <vt:lpstr>А у самой у Невы, заседают боги и пасутся  львы …»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36</cp:revision>
  <dcterms:created xsi:type="dcterms:W3CDTF">2014-04-08T16:19:33Z</dcterms:created>
  <dcterms:modified xsi:type="dcterms:W3CDTF">2015-09-07T11:34:47Z</dcterms:modified>
</cp:coreProperties>
</file>