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4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3" r:id="rId16"/>
    <p:sldId id="271" r:id="rId17"/>
    <p:sldId id="278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21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DDD3D-B1F7-4494-8A1A-5DC0946AF1B7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3C1B-AADD-49B7-9668-4440A9935B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DDD3D-B1F7-4494-8A1A-5DC0946AF1B7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3C1B-AADD-49B7-9668-4440A9935B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DDD3D-B1F7-4494-8A1A-5DC0946AF1B7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3C1B-AADD-49B7-9668-4440A9935B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DDD3D-B1F7-4494-8A1A-5DC0946AF1B7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3C1B-AADD-49B7-9668-4440A9935B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DDD3D-B1F7-4494-8A1A-5DC0946AF1B7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3C1B-AADD-49B7-9668-4440A9935B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DDD3D-B1F7-4494-8A1A-5DC0946AF1B7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3C1B-AADD-49B7-9668-4440A9935B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DDD3D-B1F7-4494-8A1A-5DC0946AF1B7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3C1B-AADD-49B7-9668-4440A9935B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DDD3D-B1F7-4494-8A1A-5DC0946AF1B7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3C1B-AADD-49B7-9668-4440A9935B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DDD3D-B1F7-4494-8A1A-5DC0946AF1B7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3C1B-AADD-49B7-9668-4440A9935B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DDD3D-B1F7-4494-8A1A-5DC0946AF1B7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3C1B-AADD-49B7-9668-4440A9935B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DDD3D-B1F7-4494-8A1A-5DC0946AF1B7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3C1B-AADD-49B7-9668-4440A9935B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DDD3D-B1F7-4494-8A1A-5DC0946AF1B7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D3C1B-AADD-49B7-9668-4440A9935B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142983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Вода – это жизнь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water-liv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00100" y="1000108"/>
            <a:ext cx="7286676" cy="54052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28794" y="5357826"/>
            <a:ext cx="6143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ГБДОУ-детский</a:t>
            </a:r>
            <a:r>
              <a:rPr lang="ru-RU" dirty="0" smtClean="0"/>
              <a:t> сад №5 </a:t>
            </a:r>
          </a:p>
          <a:p>
            <a:r>
              <a:rPr lang="ru-RU" dirty="0" smtClean="0"/>
              <a:t>Выполнила </a:t>
            </a:r>
            <a:r>
              <a:rPr lang="ru-RU" dirty="0" smtClean="0"/>
              <a:t>воспитатель </a:t>
            </a:r>
            <a:r>
              <a:rPr lang="ru-RU" dirty="0" err="1" smtClean="0"/>
              <a:t>Невзорова</a:t>
            </a:r>
            <a:r>
              <a:rPr lang="ru-RU" dirty="0" smtClean="0"/>
              <a:t> Надежда </a:t>
            </a:r>
            <a:r>
              <a:rPr lang="ru-RU" dirty="0" err="1" smtClean="0"/>
              <a:t>Энгельсовна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c011c999edcfa330aed93fc6ff8ccf8.jpe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20" y="357166"/>
            <a:ext cx="3214710" cy="3143250"/>
          </a:xfrm>
          <a:prstGeom prst="rect">
            <a:avLst/>
          </a:prstGeom>
        </p:spPr>
      </p:pic>
      <p:pic>
        <p:nvPicPr>
          <p:cNvPr id="4" name="Рисунок 3" descr="7203115760348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285984" y="3857628"/>
            <a:ext cx="4048141" cy="2857520"/>
          </a:xfrm>
          <a:prstGeom prst="rect">
            <a:avLst/>
          </a:prstGeom>
        </p:spPr>
      </p:pic>
      <p:pic>
        <p:nvPicPr>
          <p:cNvPr id="5" name="Рисунок 4" descr="A20_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929058" y="857232"/>
            <a:ext cx="4572032" cy="2309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00031 (2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85786" y="357166"/>
            <a:ext cx="7643866" cy="6215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00004 (2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642918"/>
            <a:ext cx="8643998" cy="5857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00001 (2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928670"/>
            <a:ext cx="4572032" cy="5643602"/>
          </a:xfrm>
          <a:prstGeom prst="rect">
            <a:avLst/>
          </a:prstGeom>
        </p:spPr>
      </p:pic>
      <p:pic>
        <p:nvPicPr>
          <p:cNvPr id="4" name="Рисунок 3" descr="DSC00007 (2)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0628" y="2071678"/>
            <a:ext cx="3929090" cy="4500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227533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58" y="785794"/>
            <a:ext cx="8501122" cy="5500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am-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27050" y="381000"/>
            <a:ext cx="80899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0007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2000240"/>
            <a:ext cx="4357718" cy="3786214"/>
          </a:xfrm>
          <a:prstGeom prst="rect">
            <a:avLst/>
          </a:prstGeom>
        </p:spPr>
      </p:pic>
      <p:pic>
        <p:nvPicPr>
          <p:cNvPr id="4" name="Рисунок 3" descr="DSC0006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57752" y="142852"/>
            <a:ext cx="4071966" cy="3357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DSC0005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31_2_562______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895475" y="909637"/>
            <a:ext cx="5353050" cy="5038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WK-Bild-Juli-200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58" y="742627"/>
            <a:ext cx="8429684" cy="53727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84521_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21" y="285728"/>
            <a:ext cx="5000659" cy="5143536"/>
          </a:xfrm>
          <a:prstGeom prst="rect">
            <a:avLst/>
          </a:prstGeom>
        </p:spPr>
      </p:pic>
      <p:pic>
        <p:nvPicPr>
          <p:cNvPr id="4" name="Рисунок 3" descr="1405426168globe12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643570" y="2643182"/>
            <a:ext cx="2928958" cy="2857520"/>
          </a:xfrm>
          <a:prstGeom prst="flowChartConnector">
            <a:avLst/>
          </a:prstGeom>
          <a:ln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123951510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world-globe-i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14348" y="428604"/>
            <a:ext cx="7572428" cy="57864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tlantic_bathymetry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357289" y="428604"/>
            <a:ext cx="6500859" cy="5786478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a00d83451b88a69e200e54f35935d8833-640wi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58" y="500042"/>
            <a:ext cx="8429684" cy="6000792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Lemuria_indian_ocea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357166"/>
            <a:ext cx="8929718" cy="6286543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50855905_82d608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34" y="357166"/>
            <a:ext cx="8286808" cy="6143668"/>
          </a:xfrm>
          <a:prstGeom prst="ellipse">
            <a:avLst/>
          </a:prstGeom>
          <a:ln>
            <a:solidFill>
              <a:schemeClr val="accent6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24-013-Reka-Ok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20" y="1714488"/>
            <a:ext cx="4429156" cy="4857784"/>
          </a:xfrm>
          <a:prstGeom prst="rect">
            <a:avLst/>
          </a:prstGeom>
        </p:spPr>
      </p:pic>
      <p:pic>
        <p:nvPicPr>
          <p:cNvPr id="4" name="Рисунок 3" descr="2736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29190" y="214290"/>
            <a:ext cx="3929090" cy="4906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vetloyar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2844" y="214290"/>
            <a:ext cx="4714908" cy="6143668"/>
          </a:xfrm>
          <a:prstGeom prst="rect">
            <a:avLst/>
          </a:prstGeom>
        </p:spPr>
      </p:pic>
      <p:pic>
        <p:nvPicPr>
          <p:cNvPr id="4" name="Рисунок 3" descr="озеро Байкал107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143504" y="285728"/>
            <a:ext cx="3571900" cy="6072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13</Words>
  <Application>Microsoft Office PowerPoint</Application>
  <PresentationFormat>Экран (4:3)</PresentationFormat>
  <Paragraphs>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Вода – это жизнь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Pirated Aliance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Вода – это жизнь</dc:title>
  <dc:creator>User</dc:creator>
  <cp:lastModifiedBy>Vladimir</cp:lastModifiedBy>
  <cp:revision>22</cp:revision>
  <dcterms:created xsi:type="dcterms:W3CDTF">2013-05-01T18:41:51Z</dcterms:created>
  <dcterms:modified xsi:type="dcterms:W3CDTF">2015-09-02T21:37:43Z</dcterms:modified>
</cp:coreProperties>
</file>