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C53E3-040E-4A31-9B0A-63EFA3BCA1A4}" type="datetimeFigureOut">
              <a:rPr lang="ru-RU" smtClean="0"/>
              <a:t>11.06.2015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F5FB49-4EF1-49EA-AB9A-1247C3DB4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148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5FB49-4EF1-49EA-AB9A-1247C3DB4B5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397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30790-42B1-44C0-BA76-A5D4440A100D}" type="datetimeFigureOut">
              <a:rPr lang="ru-RU" smtClean="0"/>
              <a:t>11.06.2015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E14E-7EA2-4967-A941-486886290D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344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30790-42B1-44C0-BA76-A5D4440A100D}" type="datetimeFigureOut">
              <a:rPr lang="ru-RU" smtClean="0"/>
              <a:t>11.06.2015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E14E-7EA2-4967-A941-486886290D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633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30790-42B1-44C0-BA76-A5D4440A100D}" type="datetimeFigureOut">
              <a:rPr lang="ru-RU" smtClean="0"/>
              <a:t>11.06.2015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E14E-7EA2-4967-A941-486886290D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454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FFFFCC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>
                <a:gd name="T0" fmla="*/ 0 w 5760"/>
                <a:gd name="T1" fmla="*/ 0 h 1104"/>
                <a:gd name="T2" fmla="*/ 5760 w 5760"/>
                <a:gd name="T3" fmla="*/ 0 h 1104"/>
                <a:gd name="T4" fmla="*/ 5760 w 5760"/>
                <a:gd name="T5" fmla="*/ 720 h 1104"/>
                <a:gd name="T6" fmla="*/ 3600 w 5760"/>
                <a:gd name="T7" fmla="*/ 624 h 1104"/>
                <a:gd name="T8" fmla="*/ 0 w 5760"/>
                <a:gd name="T9" fmla="*/ 1000 h 1104"/>
                <a:gd name="T10" fmla="*/ 0 w 5760"/>
                <a:gd name="T11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FFFFCC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>
                <a:gd name="T0" fmla="*/ 0 w 5760"/>
                <a:gd name="T1" fmla="*/ 582 h 3587"/>
                <a:gd name="T2" fmla="*/ 2640 w 5760"/>
                <a:gd name="T3" fmla="*/ 267 h 3587"/>
                <a:gd name="T4" fmla="*/ 3373 w 5760"/>
                <a:gd name="T5" fmla="*/ 160 h 3587"/>
                <a:gd name="T6" fmla="*/ 5760 w 5760"/>
                <a:gd name="T7" fmla="*/ 358 h 3587"/>
                <a:gd name="T8" fmla="*/ 5760 w 5760"/>
                <a:gd name="T9" fmla="*/ 3587 h 3587"/>
                <a:gd name="T10" fmla="*/ 0 w 5760"/>
                <a:gd name="T11" fmla="*/ 3587 h 3587"/>
                <a:gd name="T12" fmla="*/ 0 w 5760"/>
                <a:gd name="T13" fmla="*/ 582 h 3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FFFFCC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>
                <a:gd name="T0" fmla="*/ 0 w 5760"/>
                <a:gd name="T1" fmla="*/ 163 h 538"/>
                <a:gd name="T2" fmla="*/ 0 w 5760"/>
                <a:gd name="T3" fmla="*/ 403 h 538"/>
                <a:gd name="T4" fmla="*/ 1773 w 5760"/>
                <a:gd name="T5" fmla="*/ 443 h 538"/>
                <a:gd name="T6" fmla="*/ 4573 w 5760"/>
                <a:gd name="T7" fmla="*/ 176 h 538"/>
                <a:gd name="T8" fmla="*/ 5760 w 5760"/>
                <a:gd name="T9" fmla="*/ 536 h 538"/>
                <a:gd name="T10" fmla="*/ 5760 w 5760"/>
                <a:gd name="T11" fmla="*/ 163 h 538"/>
                <a:gd name="T12" fmla="*/ 4560 w 5760"/>
                <a:gd name="T13" fmla="*/ 29 h 538"/>
                <a:gd name="T14" fmla="*/ 1987 w 5760"/>
                <a:gd name="T15" fmla="*/ 336 h 538"/>
                <a:gd name="T16" fmla="*/ 0 w 5760"/>
                <a:gd name="T17" fmla="*/ 163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FFFFCC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1515"/>
              <a:ext cx="5760" cy="674"/>
            </a:xfrm>
            <a:custGeom>
              <a:avLst/>
              <a:gdLst>
                <a:gd name="T0" fmla="*/ 0 w 5760"/>
                <a:gd name="T1" fmla="*/ 246 h 674"/>
                <a:gd name="T2" fmla="*/ 0 w 5760"/>
                <a:gd name="T3" fmla="*/ 406 h 674"/>
                <a:gd name="T4" fmla="*/ 1280 w 5760"/>
                <a:gd name="T5" fmla="*/ 645 h 674"/>
                <a:gd name="T6" fmla="*/ 1627 w 5760"/>
                <a:gd name="T7" fmla="*/ 580 h 674"/>
                <a:gd name="T8" fmla="*/ 4493 w 5760"/>
                <a:gd name="T9" fmla="*/ 113 h 674"/>
                <a:gd name="T10" fmla="*/ 5760 w 5760"/>
                <a:gd name="T11" fmla="*/ 606 h 674"/>
                <a:gd name="T12" fmla="*/ 5760 w 5760"/>
                <a:gd name="T13" fmla="*/ 233 h 674"/>
                <a:gd name="T14" fmla="*/ 4040 w 5760"/>
                <a:gd name="T15" fmla="*/ 33 h 674"/>
                <a:gd name="T16" fmla="*/ 1093 w 5760"/>
                <a:gd name="T17" fmla="*/ 433 h 674"/>
                <a:gd name="T18" fmla="*/ 0 w 5760"/>
                <a:gd name="T19" fmla="*/ 246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FFFFCC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white">
            <a:xfrm>
              <a:off x="1560" y="959"/>
              <a:ext cx="4200" cy="3361"/>
            </a:xfrm>
            <a:custGeom>
              <a:avLst/>
              <a:gdLst>
                <a:gd name="T0" fmla="*/ 0 w 4200"/>
                <a:gd name="T1" fmla="*/ 3361 h 3361"/>
                <a:gd name="T2" fmla="*/ 1054 w 4200"/>
                <a:gd name="T3" fmla="*/ 295 h 3361"/>
                <a:gd name="T4" fmla="*/ 4200 w 4200"/>
                <a:gd name="T5" fmla="*/ 1588 h 3361"/>
                <a:gd name="T6" fmla="*/ 4200 w 4200"/>
                <a:gd name="T7" fmla="*/ 2028 h 3361"/>
                <a:gd name="T8" fmla="*/ 1200 w 4200"/>
                <a:gd name="T9" fmla="*/ 442 h 3361"/>
                <a:gd name="T10" fmla="*/ 347 w 4200"/>
                <a:gd name="T11" fmla="*/ 3361 h 3361"/>
                <a:gd name="T12" fmla="*/ 0 w 4200"/>
                <a:gd name="T13" fmla="*/ 3361 h 3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FFFFCC"/>
                </a:solidFill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>
                <a:gd name="T0" fmla="*/ 0 w 5760"/>
                <a:gd name="T1" fmla="*/ 804 h 1925"/>
                <a:gd name="T2" fmla="*/ 0 w 5760"/>
                <a:gd name="T3" fmla="*/ 991 h 1925"/>
                <a:gd name="T4" fmla="*/ 1547 w 5760"/>
                <a:gd name="T5" fmla="*/ 1818 h 1925"/>
                <a:gd name="T6" fmla="*/ 3253 w 5760"/>
                <a:gd name="T7" fmla="*/ 351 h 1925"/>
                <a:gd name="T8" fmla="*/ 5760 w 5760"/>
                <a:gd name="T9" fmla="*/ 1537 h 1925"/>
                <a:gd name="T10" fmla="*/ 5760 w 5760"/>
                <a:gd name="T11" fmla="*/ 1151 h 1925"/>
                <a:gd name="T12" fmla="*/ 3240 w 5760"/>
                <a:gd name="T13" fmla="*/ 84 h 1925"/>
                <a:gd name="T14" fmla="*/ 1573 w 5760"/>
                <a:gd name="T15" fmla="*/ 1671 h 1925"/>
                <a:gd name="T16" fmla="*/ 0 w 5760"/>
                <a:gd name="T17" fmla="*/ 804 h 1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FFFFCC"/>
                </a:solidFill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white">
            <a:xfrm>
              <a:off x="0" y="2238"/>
              <a:ext cx="3929" cy="2120"/>
            </a:xfrm>
            <a:custGeom>
              <a:avLst/>
              <a:gdLst>
                <a:gd name="T0" fmla="*/ 0 w 4196"/>
                <a:gd name="T1" fmla="*/ 415 h 2120"/>
                <a:gd name="T2" fmla="*/ 0 w 4196"/>
                <a:gd name="T3" fmla="*/ 508 h 2120"/>
                <a:gd name="T4" fmla="*/ 1933 w 4196"/>
                <a:gd name="T5" fmla="*/ 229 h 2120"/>
                <a:gd name="T6" fmla="*/ 3920 w 4196"/>
                <a:gd name="T7" fmla="*/ 1055 h 2120"/>
                <a:gd name="T8" fmla="*/ 3587 w 4196"/>
                <a:gd name="T9" fmla="*/ 2082 h 2120"/>
                <a:gd name="T10" fmla="*/ 3947 w 4196"/>
                <a:gd name="T11" fmla="*/ 829 h 2120"/>
                <a:gd name="T12" fmla="*/ 2253 w 4196"/>
                <a:gd name="T13" fmla="*/ 69 h 2120"/>
                <a:gd name="T14" fmla="*/ 0 w 4196"/>
                <a:gd name="T15" fmla="*/ 415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FFFFCC"/>
                </a:solidFill>
              </a:endParaRPr>
            </a:p>
          </p:txBody>
        </p:sp>
      </p:grpSp>
      <p:sp>
        <p:nvSpPr>
          <p:cNvPr id="41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 smtClean="0"/>
            </a:lvl1pPr>
          </a:lstStyle>
          <a:p>
            <a:pPr>
              <a:defRPr/>
            </a:pPr>
            <a:endParaRPr lang="ru-RU">
              <a:solidFill>
                <a:srgbClr val="FFFFCC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 smtClean="0"/>
            </a:lvl1pPr>
          </a:lstStyle>
          <a:p>
            <a:pPr>
              <a:defRPr/>
            </a:pPr>
            <a:endParaRPr lang="ru-RU">
              <a:solidFill>
                <a:srgbClr val="FFFFC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 smtClean="0"/>
            </a:lvl1pPr>
          </a:lstStyle>
          <a:p>
            <a:pPr>
              <a:defRPr/>
            </a:pPr>
            <a:fld id="{46FB341B-1BF8-4B83-B8A9-2E1A3BF9371C}" type="slidenum">
              <a:rPr lang="ru-RU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044388"/>
      </p:ext>
    </p:extLst>
  </p:cSld>
  <p:clrMapOvr>
    <a:masterClrMapping/>
  </p:clrMapOvr>
  <p:transition spd="slow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13C80-CA45-440E-856B-65B2B808D887}" type="slidenum">
              <a:rPr lang="ru-RU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939994"/>
      </p:ext>
    </p:extLst>
  </p:cSld>
  <p:clrMapOvr>
    <a:masterClrMapping/>
  </p:clrMapOvr>
  <p:transition spd="slow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6D217-C8C7-465F-8E8E-B4DFA48CFDB7}" type="slidenum">
              <a:rPr lang="ru-RU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861741"/>
      </p:ext>
    </p:extLst>
  </p:cSld>
  <p:clrMapOvr>
    <a:masterClrMapping/>
  </p:clrMapOvr>
  <p:transition spd="slow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CC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CC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3BBC0-197E-400D-A379-198225B8E763}" type="slidenum">
              <a:rPr lang="ru-RU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479841"/>
      </p:ext>
    </p:extLst>
  </p:cSld>
  <p:clrMapOvr>
    <a:masterClrMapping/>
  </p:clrMapOvr>
  <p:transition spd="slow">
    <p:dissolv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CC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CC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DBC1D-728D-4421-AB7B-0BA6CBFD3B5C}" type="slidenum">
              <a:rPr lang="ru-RU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444876"/>
      </p:ext>
    </p:extLst>
  </p:cSld>
  <p:clrMapOvr>
    <a:masterClrMapping/>
  </p:clrMapOvr>
  <p:transition spd="slow"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CC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CC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48439-7D8D-451D-8666-96427FE86149}" type="slidenum">
              <a:rPr lang="ru-RU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601724"/>
      </p:ext>
    </p:extLst>
  </p:cSld>
  <p:clrMapOvr>
    <a:masterClrMapping/>
  </p:clrMapOvr>
  <p:transition spd="slow">
    <p:dissolv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CC"/>
              </a:solidFill>
            </a:endParaRP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CC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74FE1-BD28-46CE-BE9D-5526BC49AF45}" type="slidenum">
              <a:rPr lang="ru-RU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643598"/>
      </p:ext>
    </p:extLst>
  </p:cSld>
  <p:clrMapOvr>
    <a:masterClrMapping/>
  </p:clrMapOvr>
  <p:transition spd="slow">
    <p:dissolv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CC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CC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5AE40-4118-4026-9227-25E32BE7EC1A}" type="slidenum">
              <a:rPr lang="ru-RU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781488"/>
      </p:ext>
    </p:extLst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30790-42B1-44C0-BA76-A5D4440A100D}" type="datetimeFigureOut">
              <a:rPr lang="ru-RU" smtClean="0"/>
              <a:t>11.06.2015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E14E-7EA2-4967-A941-486886290D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6439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CC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CC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0757C-D534-4D94-B917-7D0D93B61273}" type="slidenum">
              <a:rPr lang="ru-RU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696365"/>
      </p:ext>
    </p:extLst>
  </p:cSld>
  <p:clrMapOvr>
    <a:masterClrMapping/>
  </p:clrMapOvr>
  <p:transition spd="slow">
    <p:dissolv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C1541-4B71-4A63-AB37-23A41F35F697}" type="slidenum">
              <a:rPr lang="ru-RU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365961"/>
      </p:ext>
    </p:extLst>
  </p:cSld>
  <p:clrMapOvr>
    <a:masterClrMapping/>
  </p:clrMapOvr>
  <p:transition spd="slow">
    <p:dissolv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2FC70-8485-454A-A315-49612CDF890D}" type="slidenum">
              <a:rPr lang="ru-RU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664958"/>
      </p:ext>
    </p:extLst>
  </p:cSld>
  <p:clrMapOvr>
    <a:masterClrMapping/>
  </p:clrMapOvr>
  <p:transition spd="slow">
    <p:dissolv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CC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CC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07C9D-C674-4895-9076-86C9CF6DDC52}" type="slidenum">
              <a:rPr lang="ru-RU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07482"/>
      </p:ext>
    </p:extLst>
  </p:cSld>
  <p:clrMapOvr>
    <a:masterClrMapping/>
  </p:clrMapOvr>
  <p:transition spd="slow">
    <p:dissolv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CC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CC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2EB07-2B87-4823-8024-2AF306BB7BD0}" type="slidenum">
              <a:rPr lang="ru-RU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073697"/>
      </p:ext>
    </p:extLst>
  </p:cSld>
  <p:clrMapOvr>
    <a:masterClrMapping/>
  </p:clrMapOvr>
  <p:transition spd="slow">
    <p:dissolv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артинка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CC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CC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C7DDD-B868-48F6-8450-4205FBD1D21E}" type="slidenum">
              <a:rPr lang="ru-RU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86727"/>
      </p:ext>
    </p:extLst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30790-42B1-44C0-BA76-A5D4440A100D}" type="datetimeFigureOut">
              <a:rPr lang="ru-RU" smtClean="0"/>
              <a:t>11.06.2015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E14E-7EA2-4967-A941-486886290D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373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30790-42B1-44C0-BA76-A5D4440A100D}" type="datetimeFigureOut">
              <a:rPr lang="ru-RU" smtClean="0"/>
              <a:t>11.06.2015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E14E-7EA2-4967-A941-486886290D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6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30790-42B1-44C0-BA76-A5D4440A100D}" type="datetimeFigureOut">
              <a:rPr lang="ru-RU" smtClean="0"/>
              <a:t>11.06.2015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E14E-7EA2-4967-A941-486886290D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188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30790-42B1-44C0-BA76-A5D4440A100D}" type="datetimeFigureOut">
              <a:rPr lang="ru-RU" smtClean="0"/>
              <a:t>11.06.2015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E14E-7EA2-4967-A941-486886290D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624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30790-42B1-44C0-BA76-A5D4440A100D}" type="datetimeFigureOut">
              <a:rPr lang="ru-RU" smtClean="0"/>
              <a:t>11.06.2015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E14E-7EA2-4967-A941-486886290D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15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30790-42B1-44C0-BA76-A5D4440A100D}" type="datetimeFigureOut">
              <a:rPr lang="ru-RU" smtClean="0"/>
              <a:t>11.06.2015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E14E-7EA2-4967-A941-486886290D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257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30790-42B1-44C0-BA76-A5D4440A100D}" type="datetimeFigureOut">
              <a:rPr lang="ru-RU" smtClean="0"/>
              <a:t>11.06.2015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E14E-7EA2-4967-A941-486886290D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368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30790-42B1-44C0-BA76-A5D4440A100D}" type="datetimeFigureOut">
              <a:rPr lang="ru-RU" smtClean="0"/>
              <a:t>11.06.2015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EE14E-7EA2-4967-A941-486886290D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232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FFFFCC"/>
                </a:solidFill>
              </a:endParaRPr>
            </a:p>
          </p:txBody>
        </p:sp>
        <p:sp>
          <p:nvSpPr>
            <p:cNvPr id="3076" name="Freeform 4"/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>
                <a:gd name="T0" fmla="*/ 0 w 5760"/>
                <a:gd name="T1" fmla="*/ 0 h 1104"/>
                <a:gd name="T2" fmla="*/ 5760 w 5760"/>
                <a:gd name="T3" fmla="*/ 0 h 1104"/>
                <a:gd name="T4" fmla="*/ 5760 w 5760"/>
                <a:gd name="T5" fmla="*/ 720 h 1104"/>
                <a:gd name="T6" fmla="*/ 3600 w 5760"/>
                <a:gd name="T7" fmla="*/ 624 h 1104"/>
                <a:gd name="T8" fmla="*/ 0 w 5760"/>
                <a:gd name="T9" fmla="*/ 1000 h 1104"/>
                <a:gd name="T10" fmla="*/ 0 w 5760"/>
                <a:gd name="T11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FFFFCC"/>
                </a:solidFill>
              </a:endParaRPr>
            </a:p>
          </p:txBody>
        </p:sp>
        <p:sp>
          <p:nvSpPr>
            <p:cNvPr id="3077" name="Freeform 5"/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>
                <a:gd name="T0" fmla="*/ 0 w 5760"/>
                <a:gd name="T1" fmla="*/ 582 h 3587"/>
                <a:gd name="T2" fmla="*/ 2640 w 5760"/>
                <a:gd name="T3" fmla="*/ 267 h 3587"/>
                <a:gd name="T4" fmla="*/ 3373 w 5760"/>
                <a:gd name="T5" fmla="*/ 160 h 3587"/>
                <a:gd name="T6" fmla="*/ 5760 w 5760"/>
                <a:gd name="T7" fmla="*/ 358 h 3587"/>
                <a:gd name="T8" fmla="*/ 5760 w 5760"/>
                <a:gd name="T9" fmla="*/ 3587 h 3587"/>
                <a:gd name="T10" fmla="*/ 0 w 5760"/>
                <a:gd name="T11" fmla="*/ 3587 h 3587"/>
                <a:gd name="T12" fmla="*/ 0 w 5760"/>
                <a:gd name="T13" fmla="*/ 582 h 3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FFFFCC"/>
                </a:solidFill>
              </a:endParaRPr>
            </a:p>
          </p:txBody>
        </p:sp>
        <p:sp>
          <p:nvSpPr>
            <p:cNvPr id="3078" name="Freeform 6"/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>
                <a:gd name="T0" fmla="*/ 0 w 5760"/>
                <a:gd name="T1" fmla="*/ 163 h 538"/>
                <a:gd name="T2" fmla="*/ 0 w 5760"/>
                <a:gd name="T3" fmla="*/ 403 h 538"/>
                <a:gd name="T4" fmla="*/ 1773 w 5760"/>
                <a:gd name="T5" fmla="*/ 443 h 538"/>
                <a:gd name="T6" fmla="*/ 4573 w 5760"/>
                <a:gd name="T7" fmla="*/ 176 h 538"/>
                <a:gd name="T8" fmla="*/ 5760 w 5760"/>
                <a:gd name="T9" fmla="*/ 536 h 538"/>
                <a:gd name="T10" fmla="*/ 5760 w 5760"/>
                <a:gd name="T11" fmla="*/ 163 h 538"/>
                <a:gd name="T12" fmla="*/ 4560 w 5760"/>
                <a:gd name="T13" fmla="*/ 29 h 538"/>
                <a:gd name="T14" fmla="*/ 1987 w 5760"/>
                <a:gd name="T15" fmla="*/ 336 h 538"/>
                <a:gd name="T16" fmla="*/ 0 w 5760"/>
                <a:gd name="T17" fmla="*/ 163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FFFFCC"/>
                </a:solidFill>
              </a:endParaRPr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invGray">
            <a:xfrm>
              <a:off x="0" y="1515"/>
              <a:ext cx="5760" cy="674"/>
            </a:xfrm>
            <a:custGeom>
              <a:avLst/>
              <a:gdLst>
                <a:gd name="T0" fmla="*/ 0 w 5760"/>
                <a:gd name="T1" fmla="*/ 246 h 674"/>
                <a:gd name="T2" fmla="*/ 0 w 5760"/>
                <a:gd name="T3" fmla="*/ 406 h 674"/>
                <a:gd name="T4" fmla="*/ 1280 w 5760"/>
                <a:gd name="T5" fmla="*/ 645 h 674"/>
                <a:gd name="T6" fmla="*/ 1627 w 5760"/>
                <a:gd name="T7" fmla="*/ 580 h 674"/>
                <a:gd name="T8" fmla="*/ 4493 w 5760"/>
                <a:gd name="T9" fmla="*/ 113 h 674"/>
                <a:gd name="T10" fmla="*/ 5760 w 5760"/>
                <a:gd name="T11" fmla="*/ 606 h 674"/>
                <a:gd name="T12" fmla="*/ 5760 w 5760"/>
                <a:gd name="T13" fmla="*/ 233 h 674"/>
                <a:gd name="T14" fmla="*/ 4040 w 5760"/>
                <a:gd name="T15" fmla="*/ 33 h 674"/>
                <a:gd name="T16" fmla="*/ 1093 w 5760"/>
                <a:gd name="T17" fmla="*/ 433 h 674"/>
                <a:gd name="T18" fmla="*/ 0 w 5760"/>
                <a:gd name="T19" fmla="*/ 246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FFFFCC"/>
                </a:solidFill>
              </a:endParaRPr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invGray">
            <a:xfrm>
              <a:off x="1560" y="959"/>
              <a:ext cx="4200" cy="3361"/>
            </a:xfrm>
            <a:custGeom>
              <a:avLst/>
              <a:gdLst>
                <a:gd name="T0" fmla="*/ 0 w 4200"/>
                <a:gd name="T1" fmla="*/ 3361 h 3361"/>
                <a:gd name="T2" fmla="*/ 1054 w 4200"/>
                <a:gd name="T3" fmla="*/ 295 h 3361"/>
                <a:gd name="T4" fmla="*/ 4200 w 4200"/>
                <a:gd name="T5" fmla="*/ 1588 h 3361"/>
                <a:gd name="T6" fmla="*/ 4200 w 4200"/>
                <a:gd name="T7" fmla="*/ 2028 h 3361"/>
                <a:gd name="T8" fmla="*/ 1200 w 4200"/>
                <a:gd name="T9" fmla="*/ 442 h 3361"/>
                <a:gd name="T10" fmla="*/ 347 w 4200"/>
                <a:gd name="T11" fmla="*/ 3361 h 3361"/>
                <a:gd name="T12" fmla="*/ 0 w 4200"/>
                <a:gd name="T13" fmla="*/ 3361 h 3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FFFFCC"/>
                </a:solidFill>
              </a:endParaRPr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>
                <a:gd name="T0" fmla="*/ 0 w 5760"/>
                <a:gd name="T1" fmla="*/ 804 h 1925"/>
                <a:gd name="T2" fmla="*/ 0 w 5760"/>
                <a:gd name="T3" fmla="*/ 991 h 1925"/>
                <a:gd name="T4" fmla="*/ 1547 w 5760"/>
                <a:gd name="T5" fmla="*/ 1818 h 1925"/>
                <a:gd name="T6" fmla="*/ 3253 w 5760"/>
                <a:gd name="T7" fmla="*/ 351 h 1925"/>
                <a:gd name="T8" fmla="*/ 5760 w 5760"/>
                <a:gd name="T9" fmla="*/ 1537 h 1925"/>
                <a:gd name="T10" fmla="*/ 5760 w 5760"/>
                <a:gd name="T11" fmla="*/ 1151 h 1925"/>
                <a:gd name="T12" fmla="*/ 3240 w 5760"/>
                <a:gd name="T13" fmla="*/ 84 h 1925"/>
                <a:gd name="T14" fmla="*/ 1573 w 5760"/>
                <a:gd name="T15" fmla="*/ 1671 h 1925"/>
                <a:gd name="T16" fmla="*/ 0 w 5760"/>
                <a:gd name="T17" fmla="*/ 804 h 1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FFFFCC"/>
                </a:solidFill>
              </a:endParaRPr>
            </a:p>
          </p:txBody>
        </p:sp>
        <p:sp>
          <p:nvSpPr>
            <p:cNvPr id="3082" name="Freeform 10"/>
            <p:cNvSpPr>
              <a:spLocks/>
            </p:cNvSpPr>
            <p:nvPr/>
          </p:nvSpPr>
          <p:spPr bwMode="invGray">
            <a:xfrm>
              <a:off x="0" y="2238"/>
              <a:ext cx="3929" cy="2120"/>
            </a:xfrm>
            <a:custGeom>
              <a:avLst/>
              <a:gdLst>
                <a:gd name="T0" fmla="*/ 0 w 4196"/>
                <a:gd name="T1" fmla="*/ 415 h 2120"/>
                <a:gd name="T2" fmla="*/ 0 w 4196"/>
                <a:gd name="T3" fmla="*/ 508 h 2120"/>
                <a:gd name="T4" fmla="*/ 1933 w 4196"/>
                <a:gd name="T5" fmla="*/ 229 h 2120"/>
                <a:gd name="T6" fmla="*/ 3920 w 4196"/>
                <a:gd name="T7" fmla="*/ 1055 h 2120"/>
                <a:gd name="T8" fmla="*/ 3587 w 4196"/>
                <a:gd name="T9" fmla="*/ 2082 h 2120"/>
                <a:gd name="T10" fmla="*/ 3947 w 4196"/>
                <a:gd name="T11" fmla="*/ 829 h 2120"/>
                <a:gd name="T12" fmla="*/ 2253 w 4196"/>
                <a:gd name="T13" fmla="*/ 69 h 2120"/>
                <a:gd name="T14" fmla="*/ 0 w 4196"/>
                <a:gd name="T15" fmla="*/ 415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FFFFCC"/>
                </a:solidFill>
              </a:endParaRPr>
            </a:p>
          </p:txBody>
        </p:sp>
      </p:grpSp>
      <p:sp>
        <p:nvSpPr>
          <p:cNvPr id="102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/>
            </a:lvl1pPr>
          </a:lstStyle>
          <a:p>
            <a:pPr fontAlgn="base">
              <a:spcAft>
                <a:spcPct val="0"/>
              </a:spcAft>
              <a:defRPr/>
            </a:pPr>
            <a:endParaRPr lang="ru-RU">
              <a:solidFill>
                <a:srgbClr val="FFFFCC"/>
              </a:solidFill>
            </a:endParaRP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/>
            </a:lvl1pPr>
          </a:lstStyle>
          <a:p>
            <a:pPr fontAlgn="base">
              <a:spcAft>
                <a:spcPct val="0"/>
              </a:spcAft>
              <a:defRPr/>
            </a:pPr>
            <a:endParaRPr lang="ru-RU">
              <a:solidFill>
                <a:srgbClr val="FFFFCC"/>
              </a:solidFill>
            </a:endParaRPr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/>
            </a:lvl1pPr>
          </a:lstStyle>
          <a:p>
            <a:pPr fontAlgn="base">
              <a:spcAft>
                <a:spcPct val="0"/>
              </a:spcAft>
              <a:defRPr/>
            </a:pPr>
            <a:fld id="{3933E87C-823A-4613-B21A-28E535F622A5}" type="slidenum">
              <a:rPr lang="ru-RU">
                <a:solidFill>
                  <a:srgbClr val="FFFFCC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CC"/>
              </a:solidFill>
            </a:endParaRP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87495681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 spd="slow"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4.xml"/><Relationship Id="rId1" Type="http://schemas.openxmlformats.org/officeDocument/2006/relationships/audio" Target="file:///D:\&#1055;&#1088;&#1072;&#1079;&#1076;&#1085;&#1080;&#1082;&#1080;%20&#1074;%203&#1082;&#1083;&#1072;&#1089;&#1089;&#1077;\65%20&#1051;&#1045;&#1058;%20&#1042;&#1077;&#1083;&#1080;&#1082;&#1086;&#1081;%20&#1055;&#1086;&#1073;&#1077;&#1076;&#1099;\65%20&#1051;&#1045;&#1058;%20&#1055;&#1054;&#1041;&#1045;&#1044;&#1067;\&#1052;&#1077;&#1090;&#1088;&#1086;&#1085;&#1086;&#1084;.%20&#1052;&#1080;&#1085;&#1091;&#1090;&#1072;%20&#1084;&#1086;&#1083;&#1095;&#1072;&#1085;&#1080;&#1103;.mp3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yandex.ru/yandsearch?text=%D0%BA%D0%B0%D1%80%D1%82%D0%B8%D0%BD%D0%BA%D0%B8%20%D0%BE%20%D0%94%D0%BD%D0%B5%20%D0%9F%D0%BE%D0%B1%D0%B5%D0%B4%D1%8B&amp;noreask=1&amp;img_url=rodnik-online.ru/wp-content/uploads/2011/12/s_cvetami.jpg&amp;pos=26&amp;rpt=simage&amp;lr=47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97%D0%B8%D0%BD%D0%B0%20%D0%9F%D0%BE%D1%80%D1%82%D0%BD%D0%BE%D0%B2%D0%B0%20-%20%D0%B3%D0%B5%D1%80%D0%BE%D0%B8%20%D0%92%D0%B5%D0%BB%D0%B8%D0%BA%D0%BE%D0%B9%20%D0%9E%D1%82%D0%B5%D1%87%D0%B5%D1%81%D1%82%D0%B2%D0%B5%D0%BD%D0%BD%D0%BE%D0%B9%20%D0%B2%D0%BE%D0%B9%D0%BD%D1%8B&amp;stype=image&amp;lr=47&amp;noreask=1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3" descr="огонь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WordArt 4"/>
          <p:cNvSpPr>
            <a:spLocks noChangeArrowheads="1" noChangeShapeType="1" noTextEdit="1"/>
          </p:cNvSpPr>
          <p:nvPr/>
        </p:nvSpPr>
        <p:spPr bwMode="auto">
          <a:xfrm>
            <a:off x="1619250" y="4005263"/>
            <a:ext cx="5689600" cy="1714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dirty="0" smtClean="0">
                <a:ln w="9525">
                  <a:solidFill>
                    <a:srgbClr val="CC3300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70 </a:t>
            </a:r>
            <a:r>
              <a:rPr lang="ru-RU" sz="3600" kern="10" dirty="0" smtClean="0">
                <a:ln w="9525">
                  <a:solidFill>
                    <a:srgbClr val="CC3300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ЛЕТ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dirty="0" smtClean="0">
                <a:ln w="9525">
                  <a:solidFill>
                    <a:srgbClr val="CC3300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ПОБЕДЫ</a:t>
            </a:r>
          </a:p>
        </p:txBody>
      </p:sp>
      <p:pic>
        <p:nvPicPr>
          <p:cNvPr id="62469" name="Метроном. Минута молчания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-45878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43607" y="1412776"/>
            <a:ext cx="70567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Победа остается молодой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861672899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2644" fill="hold"/>
                                        <p:tgtEl>
                                          <p:spTgt spid="624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2469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3-tub-ru.yandex.net/i?id=260815887-56-72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922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-tmb-0x" descr="http://im0-tub-ru.yandex.net/i?id=198033440-17-7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903649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51520" y="2564904"/>
            <a:ext cx="110507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СПАСИБО ВАМ, ВЕТЕРАНЫ!!!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00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-tmb-0x" descr="http://im4-tub-ru.yandex.net/i?id=390236830-60-7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299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4800600"/>
            <a:ext cx="5370984" cy="5667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517232"/>
            <a:ext cx="5486400" cy="100811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РОДИНА БЫВАЕТ РАЗНАЯ,  </a:t>
            </a:r>
          </a:p>
          <a:p>
            <a:pPr algn="ctr"/>
            <a:r>
              <a:rPr lang="ru-RU" sz="2800" dirty="0" smtClean="0"/>
              <a:t>НО У ВСЕХ ОНА ОДНА!</a:t>
            </a:r>
            <a:endParaRPr lang="ru-RU" sz="2800" dirty="0"/>
          </a:p>
        </p:txBody>
      </p:sp>
      <p:sp>
        <p:nvSpPr>
          <p:cNvPr id="5" name="Рисунок 2"/>
          <p:cNvSpPr txBox="1">
            <a:spLocks/>
          </p:cNvSpPr>
          <p:nvPr/>
        </p:nvSpPr>
        <p:spPr>
          <a:xfrm>
            <a:off x="1340024" y="629072"/>
            <a:ext cx="6638528" cy="4402832"/>
          </a:xfrm>
          <a:prstGeom prst="rect">
            <a:avLst/>
          </a:prstGeom>
        </p:spPr>
      </p:sp>
      <p:pic>
        <p:nvPicPr>
          <p:cNvPr id="6" name="i-tmb-0x" descr="http://im6-tub-ru.yandex.net/i?id=182974351-21-72"/>
          <p:cNvPicPr>
            <a:picLocks noGrp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06" b="3506"/>
          <a:stretch>
            <a:fillRect/>
          </a:stretch>
        </p:blipFill>
        <p:spPr bwMode="auto">
          <a:xfrm>
            <a:off x="1115616" y="629072"/>
            <a:ext cx="6696744" cy="4744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708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-tmb-0x" descr="http://im0-tub-ru.yandex.net/i?id=331004294-52-7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640960" cy="633670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899593" y="1412776"/>
            <a:ext cx="698477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 рассвете 22 июня </a:t>
            </a:r>
          </a:p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1941 года началась </a:t>
            </a:r>
          </a:p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Великая</a:t>
            </a:r>
          </a:p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Отечественная война</a:t>
            </a:r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767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620688"/>
            <a:ext cx="3384376" cy="5505475"/>
          </a:xfrm>
        </p:spPr>
        <p:txBody>
          <a:bodyPr>
            <a:noAutofit/>
          </a:bodyPr>
          <a:lstStyle/>
          <a:p>
            <a:pPr algn="just"/>
            <a:r>
              <a:rPr lang="ru-RU" sz="3200" dirty="0" smtClean="0"/>
              <a:t>В первый день войны им было по 17-20 лет.</a:t>
            </a:r>
          </a:p>
          <a:p>
            <a:pPr algn="just"/>
            <a:r>
              <a:rPr lang="ru-RU" sz="3200" dirty="0" smtClean="0"/>
              <a:t> Из каждых 100 ребят этого возраста, ушедших на фронт, 97 не вернулись назад, 97 их 100!</a:t>
            </a:r>
          </a:p>
          <a:p>
            <a:pPr algn="just"/>
            <a:r>
              <a:rPr lang="ru-RU" sz="3200" dirty="0" smtClean="0"/>
              <a:t> Вот она, война!</a:t>
            </a:r>
            <a:endParaRPr lang="ru-RU" sz="3200" dirty="0"/>
          </a:p>
        </p:txBody>
      </p:sp>
      <p:pic>
        <p:nvPicPr>
          <p:cNvPr id="5" name="i-tmb-0x" descr="http://im3-tub-ru.yandex.net/i?id=366489803-01-72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908720"/>
            <a:ext cx="4464496" cy="47525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161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764704"/>
            <a:ext cx="7772400" cy="5256583"/>
          </a:xfrm>
        </p:spPr>
        <p:txBody>
          <a:bodyPr>
            <a:noAutofit/>
          </a:bodyPr>
          <a:lstStyle/>
          <a:p>
            <a:pPr>
              <a:lnSpc>
                <a:spcPct val="135000"/>
              </a:lnSpc>
              <a:spcBef>
                <a:spcPts val="750"/>
              </a:spcBef>
              <a:spcAft>
                <a:spcPts val="1125"/>
              </a:spcAft>
            </a:pPr>
            <a:r>
              <a:rPr lang="ru-RU" sz="28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Война – 4 года, 1418 дней и 20 миллионов погибших русских людей. Это значит 22 человека на каждые 2 метра земли. Это значит 13 человек в каждую минуту. Воевали не только взрослые, но и дети. 20 тысяч пионеров получили медаль «За оборону Москвы», 15249 юных ленинградцев награждены медалью «За оборону Ленинграда».  Тысячи детей принимали участие в борьбе с немецкими захватчиками под Сталинградом.</a:t>
            </a:r>
            <a:endParaRPr lang="ru-RU" sz="2800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0975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ПИОНЕРЫ - ГЕРОИ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Лёня Голиков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Зина Портнова</a:t>
            </a:r>
            <a:endParaRPr lang="ru-RU" dirty="0"/>
          </a:p>
        </p:txBody>
      </p:sp>
      <p:pic>
        <p:nvPicPr>
          <p:cNvPr id="7" name="i-tmb-0x" descr="http://im4-tub-ru.yandex.net/i?id=295343836-47-72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20888"/>
            <a:ext cx="3816424" cy="388843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Объект 7" descr="Картинки">
            <a:hlinkClick r:id="rId3" tgtFrame="&quot;_blank&quot;"/>
          </p:cNvPr>
          <p:cNvPicPr>
            <a:picLocks noGrp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420888"/>
            <a:ext cx="4032448" cy="3816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948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prstClr val="black"/>
                </a:solidFill>
              </a:rPr>
              <a:t>Галя Комлева</a:t>
            </a:r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351" y="1475730"/>
            <a:ext cx="4041775" cy="65712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995937" y="2420888"/>
            <a:ext cx="4690864" cy="4248472"/>
          </a:xfrm>
        </p:spPr>
        <p:txBody>
          <a:bodyPr>
            <a:noAutofit/>
          </a:bodyPr>
          <a:lstStyle/>
          <a:p>
            <a:r>
              <a:rPr lang="ru-RU" sz="1800" dirty="0" smtClean="0">
                <a:effectLst/>
              </a:rPr>
              <a:t>Когда началась война, и фашисты приближались к Ленинграду, для подпольной работы в поселке </a:t>
            </a:r>
            <a:r>
              <a:rPr lang="ru-RU" sz="1800" dirty="0" err="1" smtClean="0">
                <a:effectLst/>
              </a:rPr>
              <a:t>Тарновичи</a:t>
            </a:r>
            <a:r>
              <a:rPr lang="ru-RU" sz="1800" dirty="0" smtClean="0">
                <a:effectLst/>
              </a:rPr>
              <a:t> - на юге Ленинградской области - была оставлена вожатая средней школы Анна Петровна Семенова. Для связи с партизанами она подобрала самых надежных своих пионеров, и первой среди них была Галина Комлева. Веселая, смела, любознательная девочка за шесть своих школьных лет была шесть раз награждена книжками с подписью: "За отличную учебу« </a:t>
            </a:r>
            <a:r>
              <a:rPr lang="ru-RU" sz="2800" dirty="0" smtClean="0">
                <a:effectLst/>
              </a:rPr>
              <a:t/>
            </a:r>
            <a:br>
              <a:rPr lang="ru-RU" sz="2800" dirty="0" smtClean="0">
                <a:effectLst/>
              </a:rPr>
            </a:br>
            <a:endParaRPr lang="ru-RU" sz="2800" dirty="0"/>
          </a:p>
        </p:txBody>
      </p:sp>
      <p:pic>
        <p:nvPicPr>
          <p:cNvPr id="7" name="Объект 6" descr="http://www.great-country.ru/content/sssr/img_pioner/galj_komleva.jpg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564904"/>
            <a:ext cx="3168352" cy="37444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703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0-tub-ru.yandex.net/i?id=342923097-54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676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11760" y="2420888"/>
            <a:ext cx="52565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Солдатские письма</a:t>
            </a:r>
            <a:endParaRPr lang="ru-RU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2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-tmb-0x" descr="http://im2-tub-ru.yandex.net/i?id=168206440-26-7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5416"/>
            <a:ext cx="9144000" cy="717341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467544" y="332656"/>
            <a:ext cx="84969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C000"/>
                </a:solidFill>
                <a:effectLst/>
                <a:latin typeface="Times New Roman"/>
                <a:ea typeface="Calibri"/>
                <a:cs typeface="Times New Roman"/>
              </a:rPr>
              <a:t> Проходят зимы и вёсны, сменяются поколения, звенят над Россией новые грозы и новые песни – а они, не пришедшие с кровавых полей той великой и страшной войны, остаются всё теми же, какими ушли в огонь. Они вечно живы – пока жива Россия, пока не иссякла наша светлая о них память.</a:t>
            </a:r>
            <a:endParaRPr lang="ru-RU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47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Ленты">
  <a:themeElements>
    <a:clrScheme name="Ленты 1">
      <a:dk1>
        <a:srgbClr val="220011"/>
      </a:dk1>
      <a:lt1>
        <a:srgbClr val="FFFFCC"/>
      </a:lt1>
      <a:dk2>
        <a:srgbClr val="660033"/>
      </a:dk2>
      <a:lt2>
        <a:srgbClr val="FFCC00"/>
      </a:lt2>
      <a:accent1>
        <a:srgbClr val="CC0099"/>
      </a:accent1>
      <a:accent2>
        <a:srgbClr val="56002B"/>
      </a:accent2>
      <a:accent3>
        <a:srgbClr val="B8AAAD"/>
      </a:accent3>
      <a:accent4>
        <a:srgbClr val="DADAAE"/>
      </a:accent4>
      <a:accent5>
        <a:srgbClr val="E2AACA"/>
      </a:accent5>
      <a:accent6>
        <a:srgbClr val="4D0026"/>
      </a:accent6>
      <a:hlink>
        <a:srgbClr val="9C004E"/>
      </a:hlink>
      <a:folHlink>
        <a:srgbClr val="FF6600"/>
      </a:folHlink>
    </a:clrScheme>
    <a:fontScheme name="Ленты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Ленты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енты 2">
        <a:dk1>
          <a:srgbClr val="001600"/>
        </a:dk1>
        <a:lt1>
          <a:srgbClr val="669900"/>
        </a:lt1>
        <a:dk2>
          <a:srgbClr val="000000"/>
        </a:dk2>
        <a:lt2>
          <a:srgbClr val="006600"/>
        </a:lt2>
        <a:accent1>
          <a:srgbClr val="336600"/>
        </a:accent1>
        <a:accent2>
          <a:srgbClr val="89BA00"/>
        </a:accent2>
        <a:accent3>
          <a:srgbClr val="B8CAAA"/>
        </a:accent3>
        <a:accent4>
          <a:srgbClr val="001100"/>
        </a:accent4>
        <a:accent5>
          <a:srgbClr val="ADB8AA"/>
        </a:accent5>
        <a:accent6>
          <a:srgbClr val="7CA800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Ленты 3">
        <a:dk1>
          <a:srgbClr val="000000"/>
        </a:dk1>
        <a:lt1>
          <a:srgbClr val="B2B2B2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969696"/>
        </a:accent2>
        <a:accent3>
          <a:srgbClr val="D5D5D5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333333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Ленты 4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енты 5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енты 6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288</Words>
  <Application>Microsoft Office PowerPoint</Application>
  <PresentationFormat>Экран (4:3)</PresentationFormat>
  <Paragraphs>22</Paragraphs>
  <Slides>12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Ленты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ПИОНЕРЫ - ГЕРОИ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Победа остается молодой!</dc:title>
  <dc:creator>Надежда Викторовна</dc:creator>
  <cp:lastModifiedBy>Director</cp:lastModifiedBy>
  <cp:revision>14</cp:revision>
  <dcterms:created xsi:type="dcterms:W3CDTF">2012-05-04T11:21:57Z</dcterms:created>
  <dcterms:modified xsi:type="dcterms:W3CDTF">2015-06-11T10:23:55Z</dcterms:modified>
</cp:coreProperties>
</file>