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62" r:id="rId7"/>
    <p:sldId id="263" r:id="rId8"/>
    <p:sldId id="271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38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Хлеб - всему голова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stihi.ru/pics/2011/07/07/593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7686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Хлеб везде хорош - и у нас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за морем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Содержимое 11" descr="http://www.72box.ru/uploads/image/Novosti/sept2010/muk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2493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Чудесные превращения теста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Во что превращается тесто ? Чудесные превращения теста…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3559" t="29167" r="13559" b="11111"/>
          <a:stretch>
            <a:fillRect/>
          </a:stretch>
        </p:blipFill>
        <p:spPr bwMode="auto">
          <a:xfrm>
            <a:off x="323528" y="1412776"/>
            <a:ext cx="4176464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10" descr="http://rus-imperia.info/wp-content/uploads/2013/07/11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03244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Хлеб своими руками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http://s002.radikal.ru/i200/1302/26/e754b4da1ff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613" t="2632" r="1613" b="2632"/>
          <a:stretch>
            <a:fillRect/>
          </a:stretch>
        </p:blipFill>
        <p:spPr bwMode="auto">
          <a:xfrm>
            <a:off x="251520" y="1124744"/>
            <a:ext cx="4176464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10" descr="http://img1.liveinternet.ru/images/attach/c/7/97/806/97806437_5142093_5c26334145ddcedf5cfd32ab19cbde0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4104456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Что это за предметы?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http://www.gostevushka.ru/gb/pic/12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183904" cy="1948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posusecam.ru/uploads/products/images/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209203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900igr.net/datas/biologija/KHleb-vsemu-golova/0026-026-ZHernova-vnutri-melnitsy.jpg"/>
          <p:cNvPicPr/>
          <p:nvPr/>
        </p:nvPicPr>
        <p:blipFill>
          <a:blip r:embed="rId4" cstate="print"/>
          <a:srcRect l="25964" t="18182" r="26853"/>
          <a:stretch>
            <a:fillRect/>
          </a:stretch>
        </p:blipFill>
        <p:spPr bwMode="auto">
          <a:xfrm>
            <a:off x="6228184" y="1268760"/>
            <a:ext cx="1830821" cy="219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img1.liveinternet.ru/images/attach/c/3/77/849/77849571_paha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933056"/>
            <a:ext cx="453650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img1.liveinternet.ru/images/attach/b/3/29/713/29713702_1217271774_image0015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861048"/>
            <a:ext cx="2808312" cy="2588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Изделия из муки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900igr.net/Detskie_prezentatsii/Biologija.Eda/KHleb_2.files/slide0007_image00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09645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шеничный и ржаной хлеб. Белый хлеб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340768"/>
            <a:ext cx="2160240" cy="158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Пирожные.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01008"/>
            <a:ext cx="2710551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static.freepik.com/free-photo/nudel-focus_24068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29000"/>
            <a:ext cx="2854779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Хлеб всему голова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789040"/>
            <a:ext cx="252028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Печенье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340768"/>
            <a:ext cx="194421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Булочки.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1268760"/>
            <a:ext cx="1907704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Музей хлеба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http://im7-tub-ru.yandex.net/i?id=192714393-52-72&amp;n=2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700808"/>
            <a:ext cx="4032448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http://dou17-spb.ucoz.ru/_ph/12/43191500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038600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24128" y="2492896"/>
            <a:ext cx="3419872" cy="3633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53805"/>
                </a:solidFill>
              </a:rPr>
              <a:t>Ветерок спросил, пролетая: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53805"/>
                </a:solidFill>
              </a:rPr>
              <a:t>— Отчего ты, рожь, золотая?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53805"/>
                </a:solidFill>
              </a:rPr>
              <a:t>А в ответ колоски шелестят: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53805"/>
                </a:solidFill>
              </a:rPr>
              <a:t>— Золотые руки растят!</a:t>
            </a:r>
            <a:endParaRPr lang="ru-RU" sz="2000" b="1" dirty="0">
              <a:solidFill>
                <a:srgbClr val="753805"/>
              </a:solidFill>
            </a:endParaRPr>
          </a:p>
        </p:txBody>
      </p:sp>
      <p:pic>
        <p:nvPicPr>
          <p:cNvPr id="7" name="Содержимое 6" descr="http://www.porjati.ru/uploads/posts/2011-04/1303321885_1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256584" cy="619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wallpapera.net/_ph/91/2/6385368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7" cy="648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2" y="274638"/>
            <a:ext cx="266429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Загадка</a:t>
            </a:r>
            <a:endParaRPr lang="ru-RU" sz="5400" b="1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0" y="1412776"/>
            <a:ext cx="2987824" cy="47133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Стоит стеной, Шумит волной, Волна золотая, Не видно края.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(</a:t>
            </a:r>
            <a:r>
              <a:rPr lang="ru-RU" sz="2400" b="1" dirty="0" smtClean="0">
                <a:solidFill>
                  <a:srgbClr val="002060"/>
                </a:solidFill>
              </a:rPr>
              <a:t>поле ржи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Содержимое 11" descr="http://www.rodnik-info.ru/files/1219312929_index_top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4664"/>
            <a:ext cx="5904656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3050"/>
            <a:ext cx="3286001" cy="116205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Загадка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988840"/>
            <a:ext cx="3465513" cy="413732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Весь из золота отлит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На соломинке стоит.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   (</a:t>
            </a:r>
            <a:r>
              <a:rPr lang="ru-RU" sz="2400" b="1" dirty="0" smtClean="0">
                <a:solidFill>
                  <a:srgbClr val="002060"/>
                </a:solidFill>
              </a:rPr>
              <a:t>колос)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http://www.megapolis.kz/files/modules/Articles/16041/hle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3" y="332656"/>
            <a:ext cx="5400600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Как пахали землю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5" descr="http://900igr.net/datai/biologija/KHleb-vsemu-golova/0012-015-V-plug-sokhu-zaprjagali-losha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2493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Как засевали поля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Хлеб всему голова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688632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Первые всходы на поле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http://prv2.lori-images.net/pole-s-zelenymi-vshodami-pshenitsy-0004618942-preview.jpg"/>
          <p:cNvPicPr/>
          <p:nvPr/>
        </p:nvPicPr>
        <p:blipFill>
          <a:blip r:embed="rId2" cstate="print"/>
          <a:srcRect l="2293" t="3036" r="2501" b="14231"/>
          <a:stretch>
            <a:fillRect/>
          </a:stretch>
        </p:blipFill>
        <p:spPr bwMode="auto">
          <a:xfrm>
            <a:off x="179513" y="980728"/>
            <a:ext cx="4320479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http://www.tonar.su/upload/photo_gallery/b1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4038600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http://www.gs.by/get_img?ImageId=720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76464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10" descr="http://www.gostevushka.ru/gb/pic/126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4110608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Цеп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 - простое сельскохозяйственное орудие для обмолота зерновых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http://posusecam.ru/uploads/products/images/21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4182616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4" descr="Раньше пшеницу молотили цепами. Палеховская роспись. Шкатулка.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248472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Жернова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 descr="http://img1.liveinternet.ru/images/attach/b/3/29/713/29713702_1217271774_image0015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03860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http://900igr.net/datas/biologija/KHleb-vsemu-golova/0026-026-ZHernova-vnutri-melnitsy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25964" t="18182" r="26853"/>
          <a:stretch>
            <a:fillRect/>
          </a:stretch>
        </p:blipFill>
        <p:spPr bwMode="auto">
          <a:xfrm>
            <a:off x="4716016" y="1268760"/>
            <a:ext cx="3888431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51520" y="5373216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Мельница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99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Хлеб - всему голова</vt:lpstr>
      <vt:lpstr>Загадка</vt:lpstr>
      <vt:lpstr>Загадка</vt:lpstr>
      <vt:lpstr>Как пахали землю</vt:lpstr>
      <vt:lpstr>Как засевали поля</vt:lpstr>
      <vt:lpstr>Первые всходы на поле</vt:lpstr>
      <vt:lpstr>Слайд 7</vt:lpstr>
      <vt:lpstr>Цеп - простое сельскохозяйственное орудие для обмолота зерновых</vt:lpstr>
      <vt:lpstr>Жернова</vt:lpstr>
      <vt:lpstr>Хлеб везде хорош - и у нас  и за морем</vt:lpstr>
      <vt:lpstr>Чудесные превращения теста</vt:lpstr>
      <vt:lpstr>Хлеб своими руками</vt:lpstr>
      <vt:lpstr>Что это за предметы?</vt:lpstr>
      <vt:lpstr>Изделия из муки</vt:lpstr>
      <vt:lpstr>Музей хлеба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Жанна</cp:lastModifiedBy>
  <cp:revision>3</cp:revision>
  <dcterms:modified xsi:type="dcterms:W3CDTF">2015-09-01T07:34:29Z</dcterms:modified>
</cp:coreProperties>
</file>