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Культура моего народа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207170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Волкова Е.Б.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26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428596" y="1142984"/>
            <a:ext cx="3905047" cy="46434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8548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Основной едой  на Масленицу были блины. Дети играли в снежки, излюбленной  была игра «Взятие снежной крепости». Она – отзвук обряда, символизирующего борьбу зимы с наступающей весной. В последний день Масленицы – «прощеное воскресенье»- все просили друг у друга прощения: дети – у родителей, соседи – у соседей и т.д.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Отшумела разгульная Масленица. </a:t>
            </a:r>
            <a:endParaRPr lang="ru-RU" dirty="0"/>
          </a:p>
        </p:txBody>
      </p:sp>
      <p:pic>
        <p:nvPicPr>
          <p:cNvPr id="4" name="Содержимое 3" descr="G:\КОНКУРС\27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05342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Начался  Великий  пост.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Разгар весны  приходился  на  Егорьев  день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который назван в честь Георгия Победоносца (6 мая).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ночь перед 6 мая проводился обряд, напоминающий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колядование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группа парней во главе с пастухом обходила все дворы и «окликала Егория».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Батюшка Егорий,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 нашу скотинку,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животинку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поле и за полем,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лесу за горами,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широкими долами.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4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457200" y="928671"/>
            <a:ext cx="4038600" cy="45448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606919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обряда пастуху дарили крашеное яйцо- символ плодородия. Егорьев день заканчивался  общим гуляньем.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самым радостным  событием весны была Пасха- главный христианский  праздник. Перед ней заканчивался Великий пост. Верба – первое дерево , которое зацветает весной, последнее  воскресенье  перед Пасхой называлось  вербным. С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этого дня начинали готовить ритуальную еду – печь куличи и красить яйца.. В субботу куличи и яйца освещали в церкви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3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457200" y="785794"/>
            <a:ext cx="4038600" cy="521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9263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Фомино воскресенье – следующее за Пасхой – у русского народа зовется Красной горкой. Красная горка- время смотрин невест. Фомина неделя была временем, когда играли последние перед страдной порой  свадьбы.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от одного праздника до другого, проходила жизнь наших предков. Участие в праздниках для всех было строго обязательно. Праздники для человека были радостными событиями, ведь они украшали его жизнь, полную забот и непосильного труда.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Календарные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обряды начали складываться за много тысячелетий до принятия христианства. Они – часть самобытной культуры русского народа.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– потомки и духовные наследники людей, заложивших основу великой культуры, должны ее сохранить, развивать и передать нашим детям.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2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85720" y="1071546"/>
            <a:ext cx="4500594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138642" cy="5854883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содержание  фольклора отражает жизнь народа, его опыт, просеянный через сито веков, духовный мир, мысли, чувства наших предков. Поставив задачу познакомить своих воспитанников с устным народным творчеством и некоторыми видами народного искусства, мы понимали, что это будет приобщение ребят к важной части  духовной культуры народа.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занятия по  ознакомлению  с народным творчеством стали проходить в «Избе- светелке», так  мы называем музыкальный зал убранный в народном стиле. И от каждой встречи дети получали радость и удовольствие. Здесь собраны образцы многих видов росписи- городецкой, хохломской, разные виды народной вышивки.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2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428596" y="1428736"/>
            <a:ext cx="4038600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038600" cy="571200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Традиционно раз в месяц в «избе»  отмечаются именины. На столе самовар, воздаются почести  праздничному караваю. Все с интересом узнают порядок размещения за столом, назначение кухонной утвари. Но самое главное, ребята усваивают правила гостеприимства, которыми славен русский народ: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 smtClean="0"/>
              <a:t>«Не красна изба углами – красна пирогами», «Чем богаты – тем и рады», «Какова хозяйка – таков и стол» 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старались соблюдать русские народные традиции, подобрали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пестушки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прибаутки. Сколько в этих, казалось бы , незамысловатых стишках нежности, такта, рациональности, они удовлетворяли рано возникшую у ребенка потребность в художественном слове.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  старшего возраста знакомили с русской народной лирической песней,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демонстрируя, как в этом виде словесно-музыкального искусства отразились жизнь человека, его горести и радости.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календарного детского фольклора осуществлялось через участие ребят в календарных праздниках.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85720" y="1214422"/>
            <a:ext cx="4357717" cy="4929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85488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Святки они ходили со «звездой» - славили Христа, поздравляли соседей колядкой,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мы же, взрослые вели с ними беседы  про игры-ритуалы, которые были обязательны, для ряженых в Святки. Наши предки верили, что во время Святок старый мир распадается, в результате чего рвется граница между миром «нашим» и миром «иным».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Тут-то и становится возможным проникновение в мир людей нечистой силы.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Ряжанье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воспринималось , как дело опасное  и греховное.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 а как же отмечался день Рождества Христова?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бурной рождественской ночи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колядованием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играми ряженых, ритуальным смехом и весельем – обрядами языческими – наступало мирное утро, приносящее с собой спокойные и возвышенные обряды христианские.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Второй праздник Святок – Новый год, или Васильев день.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ночь под новый год обязательно в каждой семье был накрыт праздничный стол, на котором среди различных яств обязательно стояла кутья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1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285720" y="1428736"/>
            <a:ext cx="4500594" cy="3861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64056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Главным же блюдом был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кесаретский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поросенок» ( блюдо в честь святого Василия, который был родом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Кесарии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1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428596" y="1214422"/>
            <a:ext cx="4214842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92632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Выполнялся еще один языческий обряд –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закликание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мороза».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Мороз, Васильевич!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кутьи есть!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Мороз,Мороз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бей мой овес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Девушки собирались на посиделки и устраивали гадания. Способов гадания было великое множество. Девушки желали узнать о личном счастье, а взрослые – чаще всего об урожае, о приплоде скота, что сулит будущее- бедность или богатство?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1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571500" y="1285860"/>
            <a:ext cx="3810000" cy="42807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9263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Крещение -  третий праздник Святок. Накануне Крещения в третий раз колядовали, накрывали праздничный стол. Этот день был последним, когда  поминали  умерших, после трапезы они якобы возвращались в загробный мир. В Крещение освященной водой смывали все грехи – «очищались».</a:t>
            </a:r>
            <a:br>
              <a:rPr lang="ru-RU" dirty="0" smtClean="0"/>
            </a:br>
            <a:r>
              <a:rPr lang="ru-RU" dirty="0" smtClean="0"/>
              <a:t>Пролетели насыщенные бурными событиями Святки.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КОНКУРС\2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 bwMode="auto">
          <a:xfrm>
            <a:off x="457200" y="1142984"/>
            <a:ext cx="4038600" cy="44634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8548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Впереди – разгульная Масленица.</a:t>
            </a:r>
            <a:br>
              <a:rPr lang="ru-RU" b="1" dirty="0" smtClean="0"/>
            </a:br>
            <a:r>
              <a:rPr lang="ru-RU" b="1" dirty="0" smtClean="0"/>
              <a:t>Древняя Масленица-</a:t>
            </a:r>
            <a:r>
              <a:rPr lang="ru-RU" dirty="0" smtClean="0"/>
              <a:t> языческий праздник проводов зимы – приходилась на дни весеннего равноденствия. Но церковь из-за того, что перед Пасхой длился семинедельный Великий пост, отодвинула Масленицу на конец февраля – начало марта. Теперь Масленица проводится за пятьдесят шесть дней до Пасхи.  </a:t>
            </a:r>
          </a:p>
          <a:p>
            <a:r>
              <a:rPr lang="ru-RU" dirty="0" smtClean="0"/>
              <a:t>Длится она семь дней, начиная с понедельника. Масленицу приветствовали песнями, всячески выражая радость  по поводу ее прихода. В этот день ребята, катаясь на ледяных горках, кричали: «Масленица приехала!».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465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Культура моего народа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Отшумела разгульная Масленица.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Оксана</cp:lastModifiedBy>
  <cp:revision>2</cp:revision>
  <dcterms:created xsi:type="dcterms:W3CDTF">2015-02-25T18:20:16Z</dcterms:created>
  <dcterms:modified xsi:type="dcterms:W3CDTF">2015-02-26T07:44:12Z</dcterms:modified>
</cp:coreProperties>
</file>