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814EC9-E680-4B39-B89C-F4324D98B37A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730A5D-CED9-44E2-B2C4-D1BE0D4D3E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к 105-летию со дня рождения русского писателя </a:t>
            </a:r>
            <a:r>
              <a:rPr lang="ru-RU" dirty="0" err="1" smtClean="0"/>
              <a:t>Н.Носова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«Незнайка и его друзья»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Выполнили: воспитатели гр.№12</a:t>
            </a:r>
          </a:p>
          <a:p>
            <a:r>
              <a:rPr lang="ru-RU" dirty="0" smtClean="0"/>
              <a:t>Мащенко О.В. Расулова С.С.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6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фотопрект\DSC07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1398325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поделок (совместная работа детей и родителей)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поделок (</a:t>
            </a:r>
            <a:r>
              <a:rPr lang="ru-RU" dirty="0" smtClean="0"/>
              <a:t>совместно с родителями)</a:t>
            </a:r>
            <a:endParaRPr lang="ru-RU" dirty="0"/>
          </a:p>
        </p:txBody>
      </p:sp>
      <p:pic>
        <p:nvPicPr>
          <p:cNvPr id="12290" name="Picture 2" descr="C:\Users\Администратор\Desktop\фотопрект\DSC078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esktop\фотопрект\DSC078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дминистратор\Desktop\фотопрект\DSC07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фотопрект\DSC078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168280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истратор\Desktop\фотопрект\DSC0787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12" y="357301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дминистратор\Desktop\фотопрект\DSC078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КВН «Незнайка собирает друзей»</a:t>
            </a:r>
            <a:endParaRPr lang="ru-RU" dirty="0"/>
          </a:p>
        </p:txBody>
      </p:sp>
      <p:pic>
        <p:nvPicPr>
          <p:cNvPr id="15362" name="Picture 2" descr="C:\Users\Администратор\Desktop\фотопрект\DSC079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739" y="2564904"/>
            <a:ext cx="4362055" cy="32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дминистратор\Desktop\фотопрект\DSC0789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4" y="2564905"/>
            <a:ext cx="4362053" cy="32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685999"/>
            <a:ext cx="2024913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П/и «Дружба»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701792"/>
            <a:ext cx="4395755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Незнайка загадывает загадки»</a:t>
            </a:r>
          </a:p>
        </p:txBody>
      </p:sp>
    </p:spTree>
    <p:extLst>
      <p:ext uri="{BB962C8B-B14F-4D97-AF65-F5344CB8AC3E}">
        <p14:creationId xmlns:p14="http://schemas.microsoft.com/office/powerpoint/2010/main" val="20061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Весёлые конкурсы для детей</a:t>
            </a:r>
            <a:endParaRPr lang="ru-RU" dirty="0"/>
          </a:p>
        </p:txBody>
      </p:sp>
      <p:pic>
        <p:nvPicPr>
          <p:cNvPr id="16386" name="Picture 2" descr="C:\Users\Администратор\Desktop\фотопрект\DSC079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422643" cy="33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дминистратор\Desktop\фотопрект\DSC079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515" y="2996952"/>
            <a:ext cx="4422643" cy="33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204864"/>
            <a:ext cx="4572000" cy="46166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Рисование шляпы для </a:t>
            </a:r>
            <a:r>
              <a:rPr lang="ru-RU" sz="2400" dirty="0" smtClean="0">
                <a:solidFill>
                  <a:schemeClr val="bg1"/>
                </a:solidFill>
              </a:rPr>
              <a:t>Незнайки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204864"/>
            <a:ext cx="4099199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П/и «Перебрось через канат»</a:t>
            </a:r>
          </a:p>
        </p:txBody>
      </p:sp>
    </p:spTree>
    <p:extLst>
      <p:ext uri="{BB962C8B-B14F-4D97-AF65-F5344CB8AC3E}">
        <p14:creationId xmlns:p14="http://schemas.microsoft.com/office/powerpoint/2010/main" val="4151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игра «Собери </a:t>
            </a:r>
            <a:r>
              <a:rPr lang="ru-RU" dirty="0" err="1" smtClean="0"/>
              <a:t>пазл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7410" name="Picture 2" descr="C:\Users\Администратор\Desktop\фотопрект\DSC079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1" y="270892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дминистратор\Desktop\фотопрект\DSC079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 для Незнайки</a:t>
            </a:r>
            <a:endParaRPr lang="ru-RU" dirty="0"/>
          </a:p>
        </p:txBody>
      </p:sp>
      <p:pic>
        <p:nvPicPr>
          <p:cNvPr id="18435" name="Picture 3" descr="C:\Users\Администратор\Desktop\фотопрект\DSC079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406462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5" y="4043530"/>
            <a:ext cx="3434135" cy="25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67529"/>
            <a:ext cx="3409036" cy="25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фотопрект\DSC07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15746" cy="60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0796"/>
            <a:ext cx="8819836" cy="33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Вид проекта: </a:t>
            </a:r>
            <a:r>
              <a:rPr lang="ru-RU" dirty="0" smtClean="0"/>
              <a:t>творческий, групповой.</a:t>
            </a:r>
            <a:endParaRPr lang="ru-RU" b="1" dirty="0" smtClean="0"/>
          </a:p>
          <a:p>
            <a:r>
              <a:rPr lang="ru-RU" b="1" dirty="0" smtClean="0"/>
              <a:t>Сроки </a:t>
            </a:r>
            <a:r>
              <a:rPr lang="ru-RU" b="1" dirty="0"/>
              <a:t>реализации</a:t>
            </a:r>
            <a:r>
              <a:rPr lang="ru-RU" dirty="0"/>
              <a:t>: краткосрочный, 2-недели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Возраст детей</a:t>
            </a:r>
            <a:r>
              <a:rPr lang="ru-RU" dirty="0"/>
              <a:t>: 5-6 лет (старшая группа).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270428"/>
            <a:ext cx="3154204" cy="49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36193" cy="18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книг Н. Носова, знакомство с творчеством писателя.</a:t>
            </a:r>
            <a:endParaRPr lang="ru-RU" dirty="0"/>
          </a:p>
        </p:txBody>
      </p:sp>
      <p:pic>
        <p:nvPicPr>
          <p:cNvPr id="5122" name="Picture 2" descr="C:\Users\Администратор\Desktop\фотопрект\DSC078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710443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фотопрект\DSC078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335699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Булька</a:t>
            </a:r>
            <a:r>
              <a:rPr lang="ru-RU" dirty="0" smtClean="0"/>
              <a:t>-верный друг Незнайки.</a:t>
            </a:r>
            <a:endParaRPr lang="ru-RU" dirty="0"/>
          </a:p>
        </p:txBody>
      </p:sp>
      <p:pic>
        <p:nvPicPr>
          <p:cNvPr id="6146" name="Picture 2" descr="C:\Users\Администратор\Desktop\фотопрект\DSC078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322432" cy="32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Администратор\Desktop\фотопрект\DSC078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99070" cy="32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0527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4000" dirty="0" err="1" smtClean="0">
                <a:solidFill>
                  <a:schemeClr val="bg1"/>
                </a:solidFill>
              </a:rPr>
              <a:t>Булька</a:t>
            </a:r>
            <a:r>
              <a:rPr lang="ru-RU" sz="4000" dirty="0" smtClean="0">
                <a:solidFill>
                  <a:schemeClr val="bg1"/>
                </a:solidFill>
              </a:rPr>
              <a:t>-друг Незнайки»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аппликация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Администратор\Desktop\фотопрект\DSC078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3717032"/>
            <a:ext cx="3672407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фотопрект\DSC078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3789040"/>
            <a:ext cx="3630679" cy="272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фотопрект\DSC078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«Незнайка»</a:t>
            </a:r>
            <a:endParaRPr lang="ru-RU" dirty="0"/>
          </a:p>
        </p:txBody>
      </p:sp>
      <p:pic>
        <p:nvPicPr>
          <p:cNvPr id="8194" name="Picture 2" descr="C:\Users\Администратор\Desktop\фотопрект\DSC078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4762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фотопрект\DSC0786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29760"/>
            <a:ext cx="3272701" cy="24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фотопрект\DSC078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203602"/>
            <a:ext cx="3317996" cy="24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фотопрект\DSC078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12775"/>
            <a:ext cx="3317996" cy="24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«Цветочный город»</a:t>
            </a:r>
            <a:endParaRPr lang="ru-RU" dirty="0"/>
          </a:p>
        </p:txBody>
      </p:sp>
      <p:pic>
        <p:nvPicPr>
          <p:cNvPr id="11266" name="Picture 2" descr="C:\Users\Администратор\Desktop\фотопрект\DSC078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672408" cy="34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дс\фотопрект\DSC078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</TotalTime>
  <Words>137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Проект к 105-летию со дня рождения русского писателя Н.Носова «Незнайка и его друзья»</vt:lpstr>
      <vt:lpstr>Презентация PowerPoint</vt:lpstr>
      <vt:lpstr>Актуальность </vt:lpstr>
      <vt:lpstr>Презентация PowerPoint</vt:lpstr>
      <vt:lpstr>Выставка книг Н. Носова, знакомство с творчеством писателя.</vt:lpstr>
      <vt:lpstr>Художественное творчество детей</vt:lpstr>
      <vt:lpstr>. «Булька-друг Незнайки» аппликация</vt:lpstr>
      <vt:lpstr>Рисование «Незнайка»</vt:lpstr>
      <vt:lpstr>Рисование «Цветочный город»</vt:lpstr>
      <vt:lpstr>Выставка поделок (совместная работа детей и родителей)</vt:lpstr>
      <vt:lpstr>Выставка поделок (совместно с родителями)</vt:lpstr>
      <vt:lpstr>Презентация PowerPoint</vt:lpstr>
      <vt:lpstr>КВН «Незнайка собирает друзей»</vt:lpstr>
      <vt:lpstr>Весёлые конкурсы для детей</vt:lpstr>
      <vt:lpstr>Д/игра «Собери пазл»</vt:lpstr>
      <vt:lpstr>Сюрприз для Незнайки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20</cp:revision>
  <dcterms:created xsi:type="dcterms:W3CDTF">2013-12-04T18:43:13Z</dcterms:created>
  <dcterms:modified xsi:type="dcterms:W3CDTF">2014-11-30T20:15:13Z</dcterms:modified>
</cp:coreProperties>
</file>