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922BE-C15E-416A-A25E-38C4E2411AE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19BC4-5FB6-43DB-A5DF-A0CD5DDF5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5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6248400" cy="2438400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614045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8B9B4D-4C80-4EE5-97AF-E65380BCF24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E0AC47-A06E-4630-AE4B-94FA4AAC3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B9B4D-4C80-4EE5-97AF-E65380BCF24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0AC47-A06E-4630-AE4B-94FA4AAC3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868363"/>
            <a:ext cx="1981200" cy="5151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868363"/>
            <a:ext cx="5791200" cy="51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B9B4D-4C80-4EE5-97AF-E65380BCF24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0AC47-A06E-4630-AE4B-94FA4AAC3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B9B4D-4C80-4EE5-97AF-E65380BCF24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0AC47-A06E-4630-AE4B-94FA4AAC3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B9B4D-4C80-4EE5-97AF-E65380BCF24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0AC47-A06E-4630-AE4B-94FA4AAC3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B9B4D-4C80-4EE5-97AF-E65380BCF24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0AC47-A06E-4630-AE4B-94FA4AAC3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B9B4D-4C80-4EE5-97AF-E65380BCF24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0AC47-A06E-4630-AE4B-94FA4AAC3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B9B4D-4C80-4EE5-97AF-E65380BCF24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0AC47-A06E-4630-AE4B-94FA4AAC3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B9B4D-4C80-4EE5-97AF-E65380BCF24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0AC47-A06E-4630-AE4B-94FA4AAC3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B9B4D-4C80-4EE5-97AF-E65380BCF24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0AC47-A06E-4630-AE4B-94FA4AAC3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B9B4D-4C80-4EE5-97AF-E65380BCF24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0AC47-A06E-4630-AE4B-94FA4AAC3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68363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1C8B9B4D-4C80-4EE5-97AF-E65380BCF24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B1E0AC47-A06E-4630-AE4B-94FA4AAC3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SHKA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9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«Если нарушают твои права»</a:t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Содержимое 6" descr="бура-бур_0.t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643050"/>
            <a:ext cx="4038600" cy="47149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785926"/>
            <a:ext cx="4857784" cy="4929222"/>
          </a:xfrm>
        </p:spPr>
        <p:txBody>
          <a:bodyPr>
            <a:normAutofit fontScale="7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Мальвина.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Артемон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Атремон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!</a:t>
            </a:r>
          </a:p>
          <a:p>
            <a:r>
              <a:rPr lang="ru-RU" b="1" u="sng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Артемон</a:t>
            </a:r>
            <a:r>
              <a:rPr lang="ru-RU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Я здесь.</a:t>
            </a:r>
          </a:p>
          <a:p>
            <a:r>
              <a:rPr lang="ru-RU" b="1" u="sng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Мальвина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Высеки Буратино за то, что он пролил чернила на скатерть.</a:t>
            </a:r>
          </a:p>
          <a:p>
            <a:r>
              <a:rPr lang="ru-RU" b="1" u="sng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Артемон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Чем высечь?</a:t>
            </a:r>
          </a:p>
          <a:p>
            <a:r>
              <a:rPr lang="ru-RU" b="1" u="sng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Мальвина</a:t>
            </a:r>
            <a:r>
              <a:rPr lang="ru-RU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Чем хочешь, плеткой или ремнем.</a:t>
            </a:r>
          </a:p>
          <a:p>
            <a:r>
              <a:rPr lang="ru-RU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Буратино.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Я не хочу.</a:t>
            </a:r>
          </a:p>
          <a:p>
            <a:r>
              <a:rPr lang="ru-RU" b="1" u="sng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Артемон</a:t>
            </a:r>
            <a:r>
              <a:rPr lang="ru-RU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Пошли, раз сказали высечь, значит, надо высечь.</a:t>
            </a:r>
          </a:p>
          <a:p>
            <a:r>
              <a:rPr lang="ru-RU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Буратино.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 надо, мне же будет больно.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«Если нарушают твои права»</a:t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</a:rPr>
              <a:t>28-я гласит: «Государство принимает все необходимые меры для обеспечения того, чтобы в школе уважалось человеческое достоинство ребенка»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«Если нарушают твои права»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1_Boris__0.t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214554"/>
            <a:ext cx="4207305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785926"/>
            <a:ext cx="4643470" cy="4786346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Мачеха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Так, скоро бал, ты должна сшить три прекрасных платья за 2 дня и вышить их.</a:t>
            </a:r>
          </a:p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Золушка.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Так быстро я не сумею!</a:t>
            </a:r>
          </a:p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Мачеха.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Сумеешь, я что, зря тебя кормлю.</a:t>
            </a:r>
          </a:p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Золушка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А как же школа, кружок вышивания, кружок шитья. Если я буду шить, то должна буду все дни сидеть дома, не вставая, и никуда не ходить и даже не спать.</a:t>
            </a:r>
          </a:p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Мачеха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А ты и будешь сидеть не вставая, и никуда не пойдешь.</a:t>
            </a:r>
          </a:p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Золушка.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Но я хочу в школу, я не хочу отставать от ребят, я потом ничего не пойму.</a:t>
            </a:r>
          </a:p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Мачеха.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 хоть вообще не ходил бы, больше пользы для дома было бы.</a:t>
            </a:r>
          </a:p>
          <a:p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«Если нарушают твои права»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Статья 32-я гласит: «Государство признает право ребенка на защиту от выполнения работы, которая является опасной для здоровья или препятствует в получении им образования».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«Если нарушают твои права»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post-344_0.t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785926"/>
            <a:ext cx="3292110" cy="493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1571612"/>
            <a:ext cx="5286412" cy="4929222"/>
          </a:xfrm>
        </p:spPr>
        <p:txBody>
          <a:bodyPr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u="sng" dirty="0">
                <a:ln/>
                <a:solidFill>
                  <a:schemeClr val="accent3"/>
                </a:solidFill>
              </a:rPr>
              <a:t>Жаба.</a:t>
            </a:r>
            <a:r>
              <a:rPr lang="ru-RU" b="1" dirty="0">
                <a:ln/>
                <a:solidFill>
                  <a:schemeClr val="accent3"/>
                </a:solidFill>
              </a:rPr>
              <a:t> Ага, вот и ты, красавица, пошли со мной.</a:t>
            </a:r>
          </a:p>
          <a:p>
            <a:r>
              <a:rPr lang="ru-RU" b="1" u="sng" dirty="0" err="1">
                <a:ln/>
                <a:solidFill>
                  <a:schemeClr val="accent3"/>
                </a:solidFill>
              </a:rPr>
              <a:t>Дюймовочка</a:t>
            </a:r>
            <a:r>
              <a:rPr lang="ru-RU" b="1" u="sng" dirty="0">
                <a:ln/>
                <a:solidFill>
                  <a:schemeClr val="accent3"/>
                </a:solidFill>
              </a:rPr>
              <a:t>.</a:t>
            </a:r>
            <a:r>
              <a:rPr lang="ru-RU" b="1" dirty="0">
                <a:ln/>
                <a:solidFill>
                  <a:schemeClr val="accent3"/>
                </a:solidFill>
              </a:rPr>
              <a:t> Зачем?</a:t>
            </a:r>
          </a:p>
          <a:p>
            <a:r>
              <a:rPr lang="ru-RU" b="1" u="sng" dirty="0">
                <a:ln/>
                <a:solidFill>
                  <a:schemeClr val="accent3"/>
                </a:solidFill>
              </a:rPr>
              <a:t>Жаба.</a:t>
            </a:r>
            <a:r>
              <a:rPr lang="ru-RU" b="1" dirty="0">
                <a:ln/>
                <a:solidFill>
                  <a:schemeClr val="accent3"/>
                </a:solidFill>
              </a:rPr>
              <a:t> Будешь женой моего сына!</a:t>
            </a:r>
          </a:p>
          <a:p>
            <a:r>
              <a:rPr lang="ru-RU" b="1" u="sng" dirty="0" err="1">
                <a:ln/>
                <a:solidFill>
                  <a:schemeClr val="accent3"/>
                </a:solidFill>
              </a:rPr>
              <a:t>Дюймовочка</a:t>
            </a:r>
            <a:r>
              <a:rPr lang="ru-RU" b="1" u="sng" dirty="0">
                <a:ln/>
                <a:solidFill>
                  <a:schemeClr val="accent3"/>
                </a:solidFill>
              </a:rPr>
              <a:t>.</a:t>
            </a:r>
            <a:r>
              <a:rPr lang="ru-RU" b="1" dirty="0">
                <a:ln/>
                <a:solidFill>
                  <a:schemeClr val="accent3"/>
                </a:solidFill>
              </a:rPr>
              <a:t> Но я не хочу!</a:t>
            </a:r>
          </a:p>
          <a:p>
            <a:r>
              <a:rPr lang="ru-RU" b="1" u="sng" dirty="0">
                <a:ln/>
                <a:solidFill>
                  <a:schemeClr val="accent3"/>
                </a:solidFill>
              </a:rPr>
              <a:t>Жаба.</a:t>
            </a:r>
            <a:r>
              <a:rPr lang="ru-RU" b="1" dirty="0">
                <a:ln/>
                <a:solidFill>
                  <a:schemeClr val="accent3"/>
                </a:solidFill>
              </a:rPr>
              <a:t> Хочешь, хочешь! Ты счастлива будешь!</a:t>
            </a:r>
          </a:p>
          <a:p>
            <a:r>
              <a:rPr lang="ru-RU" b="1" u="sng" dirty="0" err="1">
                <a:ln/>
                <a:solidFill>
                  <a:schemeClr val="accent3"/>
                </a:solidFill>
              </a:rPr>
              <a:t>Дюймовочка</a:t>
            </a:r>
            <a:r>
              <a:rPr lang="ru-RU" b="1" u="sng" dirty="0">
                <a:ln/>
                <a:solidFill>
                  <a:schemeClr val="accent3"/>
                </a:solidFill>
              </a:rPr>
              <a:t>.</a:t>
            </a:r>
            <a:r>
              <a:rPr lang="ru-RU" b="1" dirty="0">
                <a:ln/>
                <a:solidFill>
                  <a:schemeClr val="accent3"/>
                </a:solidFill>
              </a:rPr>
              <a:t> Да нет, я не хочу замуж!</a:t>
            </a:r>
          </a:p>
          <a:p>
            <a:r>
              <a:rPr lang="ru-RU" b="1" u="sng" dirty="0">
                <a:ln/>
                <a:solidFill>
                  <a:schemeClr val="accent3"/>
                </a:solidFill>
              </a:rPr>
              <a:t>Жаба.</a:t>
            </a:r>
            <a:r>
              <a:rPr lang="ru-RU" b="1" dirty="0">
                <a:ln/>
                <a:solidFill>
                  <a:schemeClr val="accent3"/>
                </a:solidFill>
              </a:rPr>
              <a:t> Пошли, говорю.</a:t>
            </a:r>
          </a:p>
          <a:p>
            <a:r>
              <a:rPr lang="ru-RU" b="1" u="sng" dirty="0" err="1">
                <a:ln/>
                <a:solidFill>
                  <a:schemeClr val="accent3"/>
                </a:solidFill>
              </a:rPr>
              <a:t>Дюймовочка</a:t>
            </a:r>
            <a:r>
              <a:rPr lang="ru-RU" b="1" u="sng" dirty="0">
                <a:ln/>
                <a:solidFill>
                  <a:schemeClr val="accent3"/>
                </a:solidFill>
              </a:rPr>
              <a:t>. </a:t>
            </a:r>
            <a:r>
              <a:rPr lang="ru-RU" b="1" dirty="0">
                <a:ln/>
                <a:solidFill>
                  <a:schemeClr val="accent3"/>
                </a:solidFill>
              </a:rPr>
              <a:t>Нет!</a:t>
            </a:r>
          </a:p>
          <a:p>
            <a:r>
              <a:rPr lang="ru-RU" b="1" u="sng" dirty="0">
                <a:ln/>
                <a:solidFill>
                  <a:schemeClr val="accent3"/>
                </a:solidFill>
              </a:rPr>
              <a:t>Жаба.</a:t>
            </a:r>
            <a:r>
              <a:rPr lang="ru-RU" b="1" dirty="0">
                <a:ln/>
                <a:solidFill>
                  <a:schemeClr val="accent3"/>
                </a:solidFill>
              </a:rPr>
              <a:t> Ну, тогда я тебя украду!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«Если нарушают твои права»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</a:rPr>
              <a:t>Статья 36-я гласит: «Государство принимает все необходимые меры для предотвращения похищения детей, торговли в любой форме»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«Если нарушают твои права»</a:t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Содержимое 4" descr="baza_Kar_0.t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000240"/>
            <a:ext cx="450059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0240"/>
            <a:ext cx="4429156" cy="4572032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Карлсон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ест плюшки. Как вкусно, как вкусно!</a:t>
            </a:r>
          </a:p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Малыш.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Тебе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еще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принести?</a:t>
            </a:r>
          </a:p>
          <a:p>
            <a:r>
              <a:rPr lang="ru-RU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Карлсон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Конечно, ты же знаешь, я обожаю конфеты и пирожные.</a:t>
            </a:r>
          </a:p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Малыш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Да ешь, у нас еще есть.</a:t>
            </a:r>
          </a:p>
          <a:p>
            <a:r>
              <a:rPr lang="ru-RU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Карлсон</a:t>
            </a:r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Как хорошо есть все, что хочешь. А играть во все можно?</a:t>
            </a:r>
          </a:p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Малыш.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Ну, конечно!</a:t>
            </a:r>
          </a:p>
          <a:p>
            <a:r>
              <a:rPr lang="ru-RU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Карлсон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Ура! Свобода! Простор!</a:t>
            </a:r>
          </a:p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Няня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Что это? что это, я спрашиваю? Кто это? что это? я вот сейчас задам порки за мои плюшки!</a:t>
            </a:r>
          </a:p>
          <a:p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«Если нарушают твои права»</a:t>
            </a:r>
            <a:b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endParaRPr lang="ru-RU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7924800" cy="3810000"/>
          </a:xfrm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Статья </a:t>
            </a:r>
            <a:r>
              <a:rPr lang="ru-RU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40-я гласит: «Государство признает право каждого ребенка, который нарушил закон, на такое обращение, которое способствует развитию у ребенка чувства собственного достоинства, укрепляет в нем  уважение к правам человека»</a:t>
            </a:r>
          </a:p>
          <a:p>
            <a:endParaRPr lang="ru-RU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b="1" i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«Родился – ты уже человек!»</a:t>
            </a:r>
            <a:r>
              <a:rPr lang="ru-RU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/>
            </a:r>
            <a:br>
              <a:rPr lang="ru-RU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endParaRPr lang="ru-RU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5" name="Содержимое 4" descr="e667bffe_0.t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3219450" cy="4286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85920" y="1700808"/>
            <a:ext cx="4078568" cy="4857214"/>
          </a:xfrm>
        </p:spPr>
        <p:txBody>
          <a:bodyPr>
            <a:noAutofit/>
          </a:bodyPr>
          <a:lstStyle/>
          <a:p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Ткачиха, повариха, сватья баба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Бабариха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пишут письмо царю:</a:t>
            </a:r>
          </a:p>
          <a:p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«Родила царица в ночь</a:t>
            </a:r>
          </a:p>
          <a:p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то сына, не то дочь;</a:t>
            </a:r>
          </a:p>
          <a:p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мышонка, ни лягушку,</a:t>
            </a:r>
          </a:p>
          <a:p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неведому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зверюшку».</a:t>
            </a:r>
          </a:p>
          <a:p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Царь читает. Ой, что же это?  дает гонцу ответ: «Ждать царева возвращенья для законного решенья»</a:t>
            </a:r>
          </a:p>
          <a:p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Повариха и ткачиха, подменив грамоту, решили извести царицу и сына-наследника.</a:t>
            </a:r>
          </a:p>
          <a:p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«Царь велит своим боярам,</a:t>
            </a:r>
          </a:p>
          <a:p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Времени,  не тратя даром,</a:t>
            </a:r>
          </a:p>
          <a:p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царицу и приплод</a:t>
            </a:r>
          </a:p>
          <a:p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Тайно бросить в бездну вод»</a:t>
            </a:r>
          </a:p>
          <a:p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5857892"/>
            <a:ext cx="261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«Сказка о царе </a:t>
            </a:r>
            <a:r>
              <a:rPr lang="ru-RU" dirty="0" err="1" smtClean="0"/>
              <a:t>Салтане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«Родился – ты уже человек!»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714488"/>
            <a:ext cx="7924800" cy="43053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Статья 1 гласит: «Все люди рождены свободными и равными в своих правах». Это значит, что государство уважает и обеспечивает все права за каждым ребенком, независимо от расы, цвета кожи, пола, языка, религии, национальности.</a:t>
            </a:r>
          </a:p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Статья 7-я гласит: «Ребенок регистрируется сразу же после рождения и имеет право на имя и приобретение гражданства»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«Твои права»</a:t>
            </a:r>
          </a:p>
        </p:txBody>
      </p:sp>
      <p:pic>
        <p:nvPicPr>
          <p:cNvPr id="5" name="Содержимое 4" descr="66844_0.t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3" y="2000240"/>
            <a:ext cx="4143404" cy="460575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4500594" cy="4362472"/>
          </a:xfrm>
        </p:spPr>
        <p:txBody>
          <a:bodyPr>
            <a:normAutofit/>
          </a:bodyPr>
          <a:lstStyle/>
          <a:p>
            <a:r>
              <a:rPr lang="ru-RU" sz="24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Волк.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Красная шапочка, я тебя съем! Иди сюда поближе!</a:t>
            </a:r>
          </a:p>
          <a:p>
            <a:r>
              <a:rPr lang="ru-RU" sz="24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Красная шапочка.  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Ой, ой, Волк, помогите, спасите, не ешь меня, пожалуйста, Серый Волк</a:t>
            </a:r>
          </a:p>
          <a:p>
            <a:r>
              <a:rPr lang="ru-RU" sz="24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Волк. 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Ха, еще чего, пожалуйста, это слово не для меня, конечно съем!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68363"/>
            <a:ext cx="8172480" cy="1311275"/>
          </a:xfrm>
        </p:spPr>
        <p:txBody>
          <a:bodyPr/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«Твои права»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209800"/>
            <a:ext cx="4276756" cy="3810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Статья 6-я гласит: «Государство признает, что каждый ребенок имеет неотъемлемое право на жизнь, личную неприкосновенность, право на защиту своих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прав»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рсная ш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071546"/>
            <a:ext cx="4158095" cy="49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«Твои права»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Содержимое 4" descr="42054106_0.t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436965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28802"/>
            <a:ext cx="4429156" cy="4643470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Утка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Ох, какой ты безобразный, неуклюжий, уходи отсюда!</a:t>
            </a:r>
          </a:p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Гадкий утенок.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Ну что я поделаю, коль я такой.</a:t>
            </a:r>
          </a:p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Утка.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Вот станешь красивым или таким, как все, тогда и приходи.</a:t>
            </a:r>
          </a:p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Гадкий утенок.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 если не стану, если таким останусь?</a:t>
            </a:r>
          </a:p>
          <a:p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Утка.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Тогда ты нам здесь не нужен.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«Твои права»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Статья 23-я гласит: «Государство признает, что неполноценный ребенок должен вести достойную жизнь в условиях, которые способствую его уверенности в себе»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«Твои права»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буратино_0.t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357406"/>
            <a:ext cx="4038599" cy="45005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857364"/>
            <a:ext cx="4643470" cy="4500594"/>
          </a:xfrm>
        </p:spPr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>
                <a:ln/>
                <a:solidFill>
                  <a:schemeClr val="accent3"/>
                </a:solidFill>
              </a:rPr>
              <a:t>Буратино идет в школу с «Азбукой»</a:t>
            </a:r>
          </a:p>
          <a:p>
            <a:r>
              <a:rPr lang="ru-RU" sz="2000" b="1" u="sng" dirty="0">
                <a:ln/>
                <a:solidFill>
                  <a:schemeClr val="accent3"/>
                </a:solidFill>
              </a:rPr>
              <a:t>Лиса. </a:t>
            </a:r>
            <a:r>
              <a:rPr lang="ru-RU" sz="2000" b="1" dirty="0">
                <a:ln/>
                <a:solidFill>
                  <a:schemeClr val="accent3"/>
                </a:solidFill>
              </a:rPr>
              <a:t>Буратино, ты куда идешь?</a:t>
            </a:r>
          </a:p>
          <a:p>
            <a:r>
              <a:rPr lang="ru-RU" sz="2000" b="1" u="sng" dirty="0">
                <a:ln/>
                <a:solidFill>
                  <a:schemeClr val="accent3"/>
                </a:solidFill>
              </a:rPr>
              <a:t>Кот. </a:t>
            </a:r>
            <a:r>
              <a:rPr lang="ru-RU" sz="2000" b="1" dirty="0">
                <a:ln/>
                <a:solidFill>
                  <a:schemeClr val="accent3"/>
                </a:solidFill>
              </a:rPr>
              <a:t>Да еще с «Азбукой»! Ха-ха!</a:t>
            </a:r>
          </a:p>
          <a:p>
            <a:r>
              <a:rPr lang="ru-RU" sz="2000" b="1" u="sng" dirty="0">
                <a:ln/>
                <a:solidFill>
                  <a:schemeClr val="accent3"/>
                </a:solidFill>
              </a:rPr>
              <a:t>Лиса. </a:t>
            </a:r>
            <a:r>
              <a:rPr lang="ru-RU" sz="2000" b="1" dirty="0">
                <a:ln/>
                <a:solidFill>
                  <a:schemeClr val="accent3"/>
                </a:solidFill>
              </a:rPr>
              <a:t>Вот именно!</a:t>
            </a:r>
          </a:p>
          <a:p>
            <a:r>
              <a:rPr lang="ru-RU" sz="2000" b="1" u="sng" dirty="0">
                <a:ln/>
                <a:solidFill>
                  <a:schemeClr val="accent3"/>
                </a:solidFill>
              </a:rPr>
              <a:t>Буратино</a:t>
            </a:r>
            <a:r>
              <a:rPr lang="ru-RU" sz="2000" b="1" dirty="0">
                <a:ln/>
                <a:solidFill>
                  <a:schemeClr val="accent3"/>
                </a:solidFill>
              </a:rPr>
              <a:t>. Учиться!</a:t>
            </a:r>
          </a:p>
          <a:p>
            <a:r>
              <a:rPr lang="ru-RU" sz="2000" b="1" u="sng" dirty="0">
                <a:ln/>
                <a:solidFill>
                  <a:schemeClr val="accent3"/>
                </a:solidFill>
              </a:rPr>
              <a:t>Лиса. </a:t>
            </a:r>
            <a:r>
              <a:rPr lang="ru-RU" sz="2000" b="1" dirty="0">
                <a:ln/>
                <a:solidFill>
                  <a:schemeClr val="accent3"/>
                </a:solidFill>
              </a:rPr>
              <a:t>Да разве деревянных берут?</a:t>
            </a:r>
          </a:p>
          <a:p>
            <a:r>
              <a:rPr lang="ru-RU" sz="2000" b="1" u="sng" dirty="0">
                <a:ln/>
                <a:solidFill>
                  <a:schemeClr val="accent3"/>
                </a:solidFill>
              </a:rPr>
              <a:t>Кот.</a:t>
            </a:r>
            <a:r>
              <a:rPr lang="ru-RU" sz="2000" b="1" dirty="0">
                <a:ln/>
                <a:solidFill>
                  <a:schemeClr val="accent3"/>
                </a:solidFill>
              </a:rPr>
              <a:t> Да, да, деревянных!</a:t>
            </a:r>
          </a:p>
          <a:p>
            <a:r>
              <a:rPr lang="ru-RU" sz="2000" b="1" u="sng" dirty="0">
                <a:ln/>
                <a:solidFill>
                  <a:schemeClr val="accent3"/>
                </a:solidFill>
              </a:rPr>
              <a:t>Буратино.</a:t>
            </a:r>
            <a:r>
              <a:rPr lang="ru-RU" sz="2000" b="1" dirty="0">
                <a:ln/>
                <a:solidFill>
                  <a:schemeClr val="accent3"/>
                </a:solidFill>
              </a:rPr>
              <a:t> Папа Карло сказал, что возьмут!</a:t>
            </a:r>
          </a:p>
          <a:p>
            <a:r>
              <a:rPr lang="ru-RU" sz="2000" b="1" u="sng" dirty="0">
                <a:ln/>
                <a:solidFill>
                  <a:schemeClr val="accent3"/>
                </a:solidFill>
              </a:rPr>
              <a:t>Лиса.</a:t>
            </a:r>
            <a:r>
              <a:rPr lang="ru-RU" sz="2000" b="1" dirty="0">
                <a:ln/>
                <a:solidFill>
                  <a:schemeClr val="accent3"/>
                </a:solidFill>
              </a:rPr>
              <a:t> Ха! Я б на твоем месте даже не ходила бы  в школу, все равно не возьмут!</a:t>
            </a:r>
          </a:p>
          <a:p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«Твои права»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Статья 28-я гласит: «Государство признает право ребенка на образование на основе равных возможностей»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мальчик и мыльные пузыри">
  <a:themeElements>
    <a:clrScheme name="Тема Office 12">
      <a:dk1>
        <a:srgbClr val="CC9900"/>
      </a:dk1>
      <a:lt1>
        <a:srgbClr val="FFF9CF"/>
      </a:lt1>
      <a:dk2>
        <a:srgbClr val="996600"/>
      </a:dk2>
      <a:lt2>
        <a:srgbClr val="808080"/>
      </a:lt2>
      <a:accent1>
        <a:srgbClr val="E9E3B7"/>
      </a:accent1>
      <a:accent2>
        <a:srgbClr val="333399"/>
      </a:accent2>
      <a:accent3>
        <a:srgbClr val="FFFBE4"/>
      </a:accent3>
      <a:accent4>
        <a:srgbClr val="AE8200"/>
      </a:accent4>
      <a:accent5>
        <a:srgbClr val="F2EFD8"/>
      </a:accent5>
      <a:accent6>
        <a:srgbClr val="2D2D8A"/>
      </a:accent6>
      <a:hlink>
        <a:srgbClr val="009999"/>
      </a:hlink>
      <a:folHlink>
        <a:srgbClr val="6699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мальчик и мыльные пузыри</Template>
  <TotalTime>165</TotalTime>
  <Words>974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мальчик и мыльные пузыри</vt:lpstr>
      <vt:lpstr>Презентация PowerPoint</vt:lpstr>
      <vt:lpstr>«Родился – ты уже человек!» </vt:lpstr>
      <vt:lpstr>«Родился – ты уже человек!» </vt:lpstr>
      <vt:lpstr>«Твои права»</vt:lpstr>
      <vt:lpstr>«Твои права»</vt:lpstr>
      <vt:lpstr>«Твои права»</vt:lpstr>
      <vt:lpstr>«Твои права»</vt:lpstr>
      <vt:lpstr>«Твои права»</vt:lpstr>
      <vt:lpstr>«Твои права»</vt:lpstr>
      <vt:lpstr>«Если нарушают твои права» </vt:lpstr>
      <vt:lpstr>«Если нарушают твои права» </vt:lpstr>
      <vt:lpstr>«Если нарушают твои права» </vt:lpstr>
      <vt:lpstr>«Если нарушают твои права» </vt:lpstr>
      <vt:lpstr>«Если нарушают твои права» </vt:lpstr>
      <vt:lpstr>«Если нарушают твои права» </vt:lpstr>
      <vt:lpstr>«Если нарушают твои права» </vt:lpstr>
      <vt:lpstr>«Если нарушают твои права» 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права</dc:title>
  <dc:creator>Александра Евгеньевна</dc:creator>
  <cp:lastModifiedBy>Irishka</cp:lastModifiedBy>
  <cp:revision>20</cp:revision>
  <cp:lastPrinted>2015-01-04T15:12:14Z</cp:lastPrinted>
  <dcterms:created xsi:type="dcterms:W3CDTF">2010-02-12T18:22:27Z</dcterms:created>
  <dcterms:modified xsi:type="dcterms:W3CDTF">2015-01-04T16:13:19Z</dcterms:modified>
</cp:coreProperties>
</file>