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9" r:id="rId4"/>
    <p:sldId id="270" r:id="rId5"/>
    <p:sldId id="259" r:id="rId6"/>
    <p:sldId id="261" r:id="rId7"/>
    <p:sldId id="262" r:id="rId8"/>
    <p:sldId id="265" r:id="rId9"/>
    <p:sldId id="273" r:id="rId10"/>
    <p:sldId id="271" r:id="rId11"/>
    <p:sldId id="266" r:id="rId12"/>
    <p:sldId id="274" r:id="rId13"/>
    <p:sldId id="276" r:id="rId14"/>
    <p:sldId id="268" r:id="rId15"/>
    <p:sldId id="263" r:id="rId16"/>
    <p:sldId id="264" r:id="rId17"/>
    <p:sldId id="277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BF2B1-0B8A-46C9-8879-D391B2A8E37E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travelled.ru/enigma/05.php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3.jpeg"/><Relationship Id="rId7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42.gif"/><Relationship Id="rId10" Type="http://schemas.openxmlformats.org/officeDocument/2006/relationships/image" Target="../media/image46.jpeg"/><Relationship Id="rId4" Type="http://schemas.openxmlformats.org/officeDocument/2006/relationships/image" Target="../media/image10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en.origami-club.com/fun/jumpingfrog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hyperlink" Target="http://www.babylessons.ru/origami-malysham-lyagushka-iz-bumag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jigsawplanet.com/?rc=play&amp;pid=21e2d456195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4678" y="2000240"/>
            <a:ext cx="55352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У болотной мягкой кочки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Под зелененьким листочком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Притаилась </a:t>
            </a:r>
            <a:r>
              <a:rPr lang="ru-RU" sz="3200" dirty="0" err="1" smtClean="0">
                <a:solidFill>
                  <a:srgbClr val="00B050"/>
                </a:solidFill>
              </a:rPr>
              <a:t>попрыгушка</a:t>
            </a:r>
            <a:r>
              <a:rPr lang="ru-RU" sz="3200" dirty="0" smtClean="0">
                <a:solidFill>
                  <a:srgbClr val="00B050"/>
                </a:solidFill>
              </a:rPr>
              <a:t> –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Пучеглазая лягушка.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6500834"/>
            <a:ext cx="20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928670"/>
            <a:ext cx="509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Электронный образовательный ресурс</a:t>
            </a:r>
          </a:p>
          <a:p>
            <a:r>
              <a:rPr lang="ru-RU" dirty="0" smtClean="0"/>
              <a:t>по экологическому воспитанию дошкольников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4714884"/>
            <a:ext cx="481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Кормильцевой</a:t>
            </a:r>
            <a:r>
              <a:rPr lang="ru-RU" dirty="0" smtClean="0"/>
              <a:t> Инны Алексеевны,</a:t>
            </a:r>
          </a:p>
          <a:p>
            <a:r>
              <a:rPr lang="ru-RU" dirty="0" smtClean="0"/>
              <a:t>воспитателя ДОУ №125 Выборгского района</a:t>
            </a:r>
            <a:endParaRPr lang="ru-RU" dirty="0"/>
          </a:p>
        </p:txBody>
      </p:sp>
      <p:pic>
        <p:nvPicPr>
          <p:cNvPr id="10" name="Рисунок 9" descr="лягушка в болоте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000108"/>
            <a:ext cx="3476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Где живёт лягушка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озерная лягуш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9023" y="2823356"/>
            <a:ext cx="9348" cy="6399"/>
          </a:xfrm>
          <a:prstGeom prst="rect">
            <a:avLst/>
          </a:prstGeom>
        </p:spPr>
      </p:pic>
      <p:pic>
        <p:nvPicPr>
          <p:cNvPr id="7" name="Рисунок 6" descr="озерная лягуш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357430"/>
            <a:ext cx="3786214" cy="2988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травяная лягушк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357430"/>
            <a:ext cx="3833815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rot="5400000">
            <a:off x="3595193" y="1142813"/>
            <a:ext cx="762664" cy="1523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rot="16200000" flipH="1">
            <a:off x="5059672" y="1202028"/>
            <a:ext cx="762664" cy="14052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86512" y="5429264"/>
            <a:ext cx="10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воде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85852" y="5429264"/>
            <a:ext cx="2374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 суше (земле)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14546" y="6072206"/>
            <a:ext cx="536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Лягушка – земноводное животное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звитие лягушки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714356"/>
            <a:ext cx="4762500" cy="4762500"/>
          </a:xfrm>
          <a:prstGeom prst="rect">
            <a:avLst/>
          </a:prstGeom>
        </p:spPr>
      </p:pic>
      <p:pic>
        <p:nvPicPr>
          <p:cNvPr id="5" name="Рисунок 4" descr="икринки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429132"/>
            <a:ext cx="2466975" cy="1847850"/>
          </a:xfrm>
          <a:prstGeom prst="rect">
            <a:avLst/>
          </a:prstGeom>
        </p:spPr>
      </p:pic>
      <p:pic>
        <p:nvPicPr>
          <p:cNvPr id="6" name="Рисунок 5" descr="икринки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000240"/>
            <a:ext cx="2466975" cy="1847850"/>
          </a:xfrm>
          <a:prstGeom prst="rect">
            <a:avLst/>
          </a:prstGeom>
        </p:spPr>
      </p:pic>
      <p:pic>
        <p:nvPicPr>
          <p:cNvPr id="7" name="Рисунок 6" descr="икринки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286256"/>
            <a:ext cx="2190750" cy="2085975"/>
          </a:xfrm>
          <a:prstGeom prst="rect">
            <a:avLst/>
          </a:prstGeom>
        </p:spPr>
      </p:pic>
      <p:pic>
        <p:nvPicPr>
          <p:cNvPr id="8" name="Рисунок 7" descr="икринки лягушек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4714884"/>
            <a:ext cx="2400300" cy="1905000"/>
          </a:xfrm>
          <a:prstGeom prst="rect">
            <a:avLst/>
          </a:prstGeom>
        </p:spPr>
      </p:pic>
      <p:pic>
        <p:nvPicPr>
          <p:cNvPr id="9" name="Рисунок 8" descr="лягушка и икринки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07167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звитие лягушки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85728"/>
            <a:ext cx="2412000" cy="2412000"/>
          </a:xfrm>
          <a:prstGeom prst="rect">
            <a:avLst/>
          </a:prstGeom>
        </p:spPr>
      </p:pic>
      <p:pic>
        <p:nvPicPr>
          <p:cNvPr id="3" name="Рисунок 2" descr="Развитие лягушки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2412000" cy="2412000"/>
          </a:xfrm>
          <a:prstGeom prst="rect">
            <a:avLst/>
          </a:prstGeom>
        </p:spPr>
      </p:pic>
      <p:pic>
        <p:nvPicPr>
          <p:cNvPr id="4" name="Рисунок 3" descr="Развитие лягушки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857232"/>
            <a:ext cx="2412000" cy="2412000"/>
          </a:xfrm>
          <a:prstGeom prst="rect">
            <a:avLst/>
          </a:prstGeom>
        </p:spPr>
      </p:pic>
      <p:pic>
        <p:nvPicPr>
          <p:cNvPr id="6" name="Рисунок 5" descr="Развитие лягушки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214422"/>
            <a:ext cx="2412000" cy="2412000"/>
          </a:xfrm>
          <a:prstGeom prst="rect">
            <a:avLst/>
          </a:prstGeom>
        </p:spPr>
      </p:pic>
      <p:pic>
        <p:nvPicPr>
          <p:cNvPr id="7" name="Рисунок 6" descr="Развитие лягушки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143380"/>
            <a:ext cx="2412000" cy="2412000"/>
          </a:xfrm>
          <a:prstGeom prst="rect">
            <a:avLst/>
          </a:prstGeom>
        </p:spPr>
      </p:pic>
      <p:pic>
        <p:nvPicPr>
          <p:cNvPr id="8" name="Рисунок 7" descr="Развитие лягушки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3857628"/>
            <a:ext cx="2412000" cy="2412000"/>
          </a:xfrm>
          <a:prstGeom prst="rect">
            <a:avLst/>
          </a:prstGeom>
        </p:spPr>
      </p:pic>
      <p:pic>
        <p:nvPicPr>
          <p:cNvPr id="9" name="Рисунок 8" descr="Развите лягушки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4214818"/>
            <a:ext cx="2412000" cy="24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34292">
            <a:off x="3313545" y="1696690"/>
            <a:ext cx="5095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Кем лягушка была раньше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метаморфоз лягушки.jpeg"/>
          <p:cNvPicPr>
            <a:picLocks noChangeAspect="1"/>
          </p:cNvPicPr>
          <p:nvPr/>
        </p:nvPicPr>
        <p:blipFill>
          <a:blip r:embed="rId2"/>
          <a:srcRect l="47856" t="48225"/>
          <a:stretch>
            <a:fillRect/>
          </a:stretch>
        </p:blipFill>
        <p:spPr>
          <a:xfrm>
            <a:off x="6786578" y="4214818"/>
            <a:ext cx="2143139" cy="225488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метаморфоз лягушки.jpeg"/>
          <p:cNvPicPr>
            <a:picLocks noChangeAspect="1"/>
          </p:cNvPicPr>
          <p:nvPr/>
        </p:nvPicPr>
        <p:blipFill>
          <a:blip r:embed="rId2"/>
          <a:srcRect l="6749" t="48707" r="50622"/>
          <a:stretch>
            <a:fillRect/>
          </a:stretch>
        </p:blipFill>
        <p:spPr>
          <a:xfrm>
            <a:off x="5072066" y="3357562"/>
            <a:ext cx="1571636" cy="200382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метаморфоз лягушки.jpeg"/>
          <p:cNvPicPr>
            <a:picLocks noChangeAspect="1"/>
          </p:cNvPicPr>
          <p:nvPr/>
        </p:nvPicPr>
        <p:blipFill>
          <a:blip r:embed="rId2"/>
          <a:srcRect l="66055" b="48052"/>
          <a:stretch>
            <a:fillRect/>
          </a:stretch>
        </p:blipFill>
        <p:spPr>
          <a:xfrm>
            <a:off x="3571868" y="2571744"/>
            <a:ext cx="1321576" cy="2143140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метаморфоз лягушки.jpeg"/>
          <p:cNvPicPr>
            <a:picLocks noChangeAspect="1"/>
          </p:cNvPicPr>
          <p:nvPr/>
        </p:nvPicPr>
        <p:blipFill>
          <a:blip r:embed="rId2"/>
          <a:srcRect l="46559" t="1298" r="29358" b="50000"/>
          <a:stretch>
            <a:fillRect/>
          </a:stretch>
        </p:blipFill>
        <p:spPr>
          <a:xfrm>
            <a:off x="2357422" y="1928802"/>
            <a:ext cx="928694" cy="1990059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метаморфоз лягушки.jpeg"/>
          <p:cNvPicPr>
            <a:picLocks noChangeAspect="1"/>
          </p:cNvPicPr>
          <p:nvPr/>
        </p:nvPicPr>
        <p:blipFill>
          <a:blip r:embed="rId2"/>
          <a:srcRect l="25917" t="4545" r="50000" b="46753"/>
          <a:stretch>
            <a:fillRect/>
          </a:stretch>
        </p:blipFill>
        <p:spPr>
          <a:xfrm>
            <a:off x="1285852" y="1285860"/>
            <a:ext cx="928694" cy="1990059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метаморфоз лягушки.jpeg"/>
          <p:cNvPicPr>
            <a:picLocks noChangeAspect="1"/>
          </p:cNvPicPr>
          <p:nvPr/>
        </p:nvPicPr>
        <p:blipFill>
          <a:blip r:embed="rId2"/>
          <a:srcRect r="72476" b="48051"/>
          <a:stretch>
            <a:fillRect/>
          </a:stretch>
        </p:blipFill>
        <p:spPr>
          <a:xfrm>
            <a:off x="214282" y="571480"/>
            <a:ext cx="857256" cy="1714512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1285852" y="357166"/>
            <a:ext cx="6858048" cy="33575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428736"/>
            <a:ext cx="327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Логическая игра «6 </a:t>
            </a:r>
            <a:r>
              <a:rPr lang="ru-RU" dirty="0" smtClean="0">
                <a:hlinkClick r:id="rId2"/>
              </a:rPr>
              <a:t>лягушек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28860" y="857232"/>
            <a:ext cx="342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Давайте поиграем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лягушка3.jpeg"/>
          <p:cNvPicPr>
            <a:picLocks noChangeAspect="1"/>
          </p:cNvPicPr>
          <p:nvPr/>
        </p:nvPicPr>
        <p:blipFill>
          <a:blip r:embed="rId2"/>
          <a:srcRect l="8559" t="23077" r="5850" b="7692"/>
          <a:stretch>
            <a:fillRect/>
          </a:stretch>
        </p:blipFill>
        <p:spPr>
          <a:xfrm>
            <a:off x="3714744" y="928670"/>
            <a:ext cx="1285884" cy="115729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857231"/>
          <a:ext cx="6096000" cy="5572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8573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573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573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643446"/>
            <a:ext cx="1857388" cy="1714512"/>
          </a:xfrm>
          <a:prstGeom prst="rect">
            <a:avLst/>
          </a:prstGeom>
        </p:spPr>
      </p:pic>
      <p:pic>
        <p:nvPicPr>
          <p:cNvPr id="6" name="Рисунок 5" descr="лягушк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786059"/>
            <a:ext cx="1897282" cy="1714512"/>
          </a:xfrm>
          <a:prstGeom prst="rect">
            <a:avLst/>
          </a:prstGeom>
        </p:spPr>
      </p:pic>
      <p:pic>
        <p:nvPicPr>
          <p:cNvPr id="7" name="Рисунок 6" descr="12.gif"/>
          <p:cNvPicPr>
            <a:picLocks noChangeAspect="1"/>
          </p:cNvPicPr>
          <p:nvPr/>
        </p:nvPicPr>
        <p:blipFill>
          <a:blip r:embed="rId5"/>
          <a:srcRect t="8664" b="3513"/>
          <a:stretch>
            <a:fillRect/>
          </a:stretch>
        </p:blipFill>
        <p:spPr>
          <a:xfrm>
            <a:off x="5643570" y="2786058"/>
            <a:ext cx="1925029" cy="1719673"/>
          </a:xfrm>
          <a:prstGeom prst="rect">
            <a:avLst/>
          </a:prstGeom>
        </p:spPr>
      </p:pic>
      <p:pic>
        <p:nvPicPr>
          <p:cNvPr id="8" name="Рисунок 7" descr="икринки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2786058"/>
            <a:ext cx="1809755" cy="1719785"/>
          </a:xfrm>
          <a:prstGeom prst="rect">
            <a:avLst/>
          </a:prstGeom>
        </p:spPr>
      </p:pic>
      <p:pic>
        <p:nvPicPr>
          <p:cNvPr id="9" name="Рисунок 8" descr="Аист.jpg"/>
          <p:cNvPicPr>
            <a:picLocks noChangeAspect="1"/>
          </p:cNvPicPr>
          <p:nvPr/>
        </p:nvPicPr>
        <p:blipFill>
          <a:blip r:embed="rId7" cstate="print"/>
          <a:srcRect l="12821" r="17948"/>
          <a:stretch>
            <a:fillRect/>
          </a:stretch>
        </p:blipFill>
        <p:spPr>
          <a:xfrm>
            <a:off x="5715008" y="1000108"/>
            <a:ext cx="1848458" cy="1643074"/>
          </a:xfrm>
          <a:prstGeom prst="rect">
            <a:avLst/>
          </a:prstGeom>
        </p:spPr>
      </p:pic>
      <p:pic>
        <p:nvPicPr>
          <p:cNvPr id="12" name="Рисунок 11" descr="лягушка напала на птицу.jpg"/>
          <p:cNvPicPr>
            <a:picLocks noChangeAspect="1"/>
          </p:cNvPicPr>
          <p:nvPr/>
        </p:nvPicPr>
        <p:blipFill>
          <a:blip r:embed="rId8"/>
          <a:srcRect t="13223" r="5594" b="16141"/>
          <a:stretch>
            <a:fillRect/>
          </a:stretch>
        </p:blipFill>
        <p:spPr>
          <a:xfrm>
            <a:off x="5643570" y="4572008"/>
            <a:ext cx="1928826" cy="1785950"/>
          </a:xfrm>
          <a:prstGeom prst="rect">
            <a:avLst/>
          </a:prstGeom>
        </p:spPr>
      </p:pic>
      <p:pic>
        <p:nvPicPr>
          <p:cNvPr id="13" name="Рисунок 12" descr="кочка.jpg"/>
          <p:cNvPicPr>
            <a:picLocks noChangeAspect="1"/>
          </p:cNvPicPr>
          <p:nvPr/>
        </p:nvPicPr>
        <p:blipFill>
          <a:blip r:embed="rId9"/>
          <a:srcRect l="15000" t="11723" r="8750"/>
          <a:stretch>
            <a:fillRect/>
          </a:stretch>
        </p:blipFill>
        <p:spPr>
          <a:xfrm>
            <a:off x="1643042" y="1000108"/>
            <a:ext cx="1807355" cy="1571636"/>
          </a:xfrm>
          <a:prstGeom prst="rect">
            <a:avLst/>
          </a:prstGeom>
        </p:spPr>
      </p:pic>
      <p:pic>
        <p:nvPicPr>
          <p:cNvPr id="15" name="Рисунок 14" descr="разнообразные лягушки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868" y="928670"/>
            <a:ext cx="2023739" cy="171451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857364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Сделайте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hlinkClick r:id="rId2"/>
              </a:rPr>
              <a:t>лягушку</a:t>
            </a:r>
            <a:r>
              <a:rPr lang="ru-RU" sz="2800" dirty="0" smtClean="0">
                <a:solidFill>
                  <a:srgbClr val="00B050"/>
                </a:solidFill>
              </a:rPr>
              <a:t> по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образцу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лягушка из бисер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500438"/>
            <a:ext cx="2662241" cy="260360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29322" y="6286520"/>
            <a:ext cx="191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Бисероплетение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6286520"/>
            <a:ext cx="114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Оригами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571744"/>
            <a:ext cx="3827469" cy="366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43174" y="1071546"/>
            <a:ext cx="3788345" cy="646331"/>
          </a:xfrm>
          <a:custGeom>
            <a:avLst/>
            <a:gdLst>
              <a:gd name="connsiteX0" fmla="*/ 0 w 3788345"/>
              <a:gd name="connsiteY0" fmla="*/ 0 h 646331"/>
              <a:gd name="connsiteX1" fmla="*/ 3788345 w 3788345"/>
              <a:gd name="connsiteY1" fmla="*/ 0 h 646331"/>
              <a:gd name="connsiteX2" fmla="*/ 3788345 w 3788345"/>
              <a:gd name="connsiteY2" fmla="*/ 646331 h 646331"/>
              <a:gd name="connsiteX3" fmla="*/ 0 w 3788345"/>
              <a:gd name="connsiteY3" fmla="*/ 646331 h 646331"/>
              <a:gd name="connsiteX4" fmla="*/ 0 w 378834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8345" h="646331">
                <a:moveTo>
                  <a:pt x="0" y="0"/>
                </a:moveTo>
                <a:lnTo>
                  <a:pt x="3788345" y="0"/>
                </a:lnTo>
                <a:lnTo>
                  <a:pt x="3788345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«Мамина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76400" y="3017520"/>
          <a:ext cx="5791200" cy="27432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76400" y="3291840"/>
          <a:ext cx="5791200" cy="27432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76400" y="3291840"/>
          <a:ext cx="5791200" cy="27432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2643182"/>
          <a:ext cx="5791200" cy="27432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2786058"/>
          <a:ext cx="5791200" cy="27432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hlinkClick r:id="rId2"/>
              </a:rPr>
              <a:t>Оригами малышам. Лягушка из бумаги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5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Подготовьте квадрат зеленого цвета произвольного размера.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Согните квадрат по диагонали.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Загните острые углы полученного треугольника навстречу друг другу, чтобы их концы перекрестились.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Эти же острые углы отогните, но уже в противоположные стороны. </a:t>
            </a:r>
            <a:endParaRPr kumimoji="0" lang="ru-RU" sz="1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Вырежьте из цветной бумаги глаза и приклейте к лягушке. </a:t>
            </a:r>
            <a:endParaRPr kumimoji="0" lang="ru-RU" sz="9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pic>
        <p:nvPicPr>
          <p:cNvPr id="1026" name="Picture 2" descr="http://www.babylessons.ru/wp-content/uploads/2009/08/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-895350"/>
            <a:ext cx="952500" cy="895350"/>
          </a:xfrm>
          <a:prstGeom prst="rect">
            <a:avLst/>
          </a:prstGeom>
          <a:noFill/>
        </p:spPr>
      </p:pic>
      <p:pic>
        <p:nvPicPr>
          <p:cNvPr id="1027" name="Picture 3" descr="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72008"/>
            <a:ext cx="1905000" cy="1895475"/>
          </a:xfrm>
          <a:prstGeom prst="rect">
            <a:avLst/>
          </a:prstGeom>
          <a:noFill/>
        </p:spPr>
      </p:pic>
      <p:pic>
        <p:nvPicPr>
          <p:cNvPr id="1028" name="Picture 4" descr="2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53638" y="465138"/>
            <a:ext cx="1905000" cy="962025"/>
          </a:xfrm>
          <a:prstGeom prst="rect">
            <a:avLst/>
          </a:prstGeom>
          <a:noFill/>
        </p:spPr>
      </p:pic>
      <p:pic>
        <p:nvPicPr>
          <p:cNvPr id="1029" name="Picture 5" descr="3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572008"/>
            <a:ext cx="1152525" cy="1952625"/>
          </a:xfrm>
          <a:prstGeom prst="rect">
            <a:avLst/>
          </a:prstGeom>
          <a:noFill/>
        </p:spPr>
      </p:pic>
      <p:pic>
        <p:nvPicPr>
          <p:cNvPr id="1030" name="Picture 6" descr="http://www.babylessons.ru/wp-content/uploads/2009/08/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643446"/>
            <a:ext cx="1543050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286388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 algn="ctr"/>
            <a:r>
              <a:rPr lang="en-US" dirty="0" smtClean="0">
                <a:hlinkClick r:id="rId2"/>
              </a:rPr>
              <a:t>http://www.jigsawplanet.com/?rc=play&amp;pid=21e2d456195a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1214422"/>
            <a:ext cx="5522089" cy="93208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12500"/>
                <a:gd name="adj2" fmla="val 663"/>
              </a:avLst>
            </a:prstTxWarp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Собери </a:t>
            </a:r>
            <a:r>
              <a:rPr lang="ru-RU" sz="4000" dirty="0" err="1" smtClean="0">
                <a:solidFill>
                  <a:srgbClr val="00B050"/>
                </a:solidFill>
              </a:rPr>
              <a:t>пазлы</a:t>
            </a:r>
            <a:r>
              <a:rPr lang="ru-RU" sz="4000" dirty="0" smtClean="0">
                <a:solidFill>
                  <a:srgbClr val="00B050"/>
                </a:solidFill>
              </a:rPr>
              <a:t> «Лягушка»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7154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Цель: формировать представление о лягушке.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1.Обратить внимание на внешний вид, строение лягушки;</a:t>
            </a:r>
          </a:p>
          <a:p>
            <a:pPr>
              <a:buNone/>
            </a:pPr>
            <a:r>
              <a:rPr lang="ru-RU" dirty="0" smtClean="0"/>
              <a:t>2.Показать детям развитие лягушки от икринки до взрослой особи;</a:t>
            </a:r>
          </a:p>
          <a:p>
            <a:pPr>
              <a:buNone/>
            </a:pPr>
            <a:r>
              <a:rPr lang="ru-RU" dirty="0" smtClean="0"/>
              <a:t>3.Формировать представление, что лягушка</a:t>
            </a:r>
            <a:r>
              <a:rPr lang="en-US" dirty="0" smtClean="0"/>
              <a:t> – </a:t>
            </a:r>
            <a:r>
              <a:rPr lang="ru-RU" dirty="0" smtClean="0"/>
              <a:t>обитатель воды и суши, т.е. земноводное животное;</a:t>
            </a:r>
          </a:p>
          <a:p>
            <a:pPr>
              <a:buNone/>
            </a:pPr>
            <a:r>
              <a:rPr lang="ru-RU" dirty="0" smtClean="0"/>
              <a:t>4.Познакомить с механизмами приспособления к условиям окружающей среды;</a:t>
            </a:r>
          </a:p>
          <a:p>
            <a:pPr>
              <a:buNone/>
            </a:pPr>
            <a:r>
              <a:rPr lang="ru-RU" dirty="0" smtClean="0"/>
              <a:t>5.Изменить у детей неприязненное отношение к лягушкам. Объяснить, насколько полезны и нужны в природе лягушки.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Отгадайте загадку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 болотной мягкой кочки</a:t>
            </a:r>
          </a:p>
          <a:p>
            <a:pPr>
              <a:buNone/>
            </a:pPr>
            <a:r>
              <a:rPr lang="ru-RU" sz="2400" dirty="0" smtClean="0"/>
              <a:t>Под зелененьким листочком</a:t>
            </a:r>
          </a:p>
          <a:p>
            <a:pPr>
              <a:buNone/>
            </a:pPr>
            <a:r>
              <a:rPr lang="ru-RU" sz="2400" dirty="0" smtClean="0"/>
              <a:t>Притаилась </a:t>
            </a:r>
            <a:r>
              <a:rPr lang="ru-RU" sz="2400" dirty="0" err="1" smtClean="0"/>
              <a:t>попрыгушка</a:t>
            </a:r>
            <a:r>
              <a:rPr lang="ru-RU" sz="2400" dirty="0" smtClean="0"/>
              <a:t> –</a:t>
            </a:r>
          </a:p>
          <a:p>
            <a:pPr>
              <a:buNone/>
            </a:pPr>
            <a:r>
              <a:rPr lang="ru-RU" sz="2400" dirty="0" smtClean="0"/>
              <a:t>Пучеглазая …</a:t>
            </a:r>
            <a:endParaRPr lang="ru-RU" sz="2400" dirty="0"/>
          </a:p>
        </p:txBody>
      </p:sp>
      <p:pic>
        <p:nvPicPr>
          <p:cNvPr id="4" name="Рисунок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071678"/>
            <a:ext cx="5486411" cy="44714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 каких сказках героиня лягушка?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сказка Царевна-лягушк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1928826" cy="219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дюймовочк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26" y="1142984"/>
            <a:ext cx="183967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Жила-была лягушк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4214818"/>
            <a:ext cx="1942432" cy="241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лягушка-путешественница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1357298"/>
            <a:ext cx="205740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альчиковый театр теремок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3929066"/>
            <a:ext cx="2000264" cy="253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Стихи Дружинина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4572008"/>
            <a:ext cx="162099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28662" y="3357562"/>
            <a:ext cx="192882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Царевна-лягушка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3643314"/>
            <a:ext cx="185738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Дюймовочка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6215082"/>
            <a:ext cx="200026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Теремок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857231"/>
          <a:ext cx="6096000" cy="5572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85738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Где лягушки встречаются</a:t>
                      </a:r>
                      <a:r>
                        <a:rPr lang="ru-RU" baseline="0" dirty="0" smtClean="0"/>
                        <a:t> в природе?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Какие</a:t>
                      </a:r>
                      <a:r>
                        <a:rPr lang="ru-RU" baseline="0" dirty="0" smtClean="0"/>
                        <a:t> бывают лягушки?</a:t>
                      </a:r>
                      <a:endParaRPr lang="ru-RU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Кого</a:t>
                      </a:r>
                      <a:r>
                        <a:rPr lang="ru-RU" baseline="0" dirty="0" smtClean="0"/>
                        <a:t> лягушка боится?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5738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Кем лягушка была раньше?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Что произойдет с лягушкой в будущем?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5738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Что надо</a:t>
                      </a:r>
                      <a:r>
                        <a:rPr lang="ru-RU" baseline="0" dirty="0" smtClean="0"/>
                        <a:t> лягушке, чтобы вырасти и быть здоровой?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Какие у лягушки части тела?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Кто боится лягушку?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лягуш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714620"/>
            <a:ext cx="200501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255135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ягушка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643446"/>
            <a:ext cx="258167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лягушка1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643446"/>
            <a:ext cx="26168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лягушка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1571612"/>
            <a:ext cx="257176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лягушка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571612"/>
            <a:ext cx="265240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428860" y="857232"/>
            <a:ext cx="422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Разнообразие лягушек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4000504"/>
            <a:ext cx="371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Разные оттенки зеленого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ягушка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285860"/>
            <a:ext cx="2143140" cy="1928826"/>
          </a:xfrm>
          <a:prstGeom prst="rect">
            <a:avLst/>
          </a:prstGeom>
        </p:spPr>
      </p:pic>
      <p:pic>
        <p:nvPicPr>
          <p:cNvPr id="3" name="Рисунок 2" descr="лягушка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572008"/>
            <a:ext cx="2786082" cy="180870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лягушка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357298"/>
            <a:ext cx="2824165" cy="17859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572008"/>
            <a:ext cx="2100361" cy="17859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лягушка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357298"/>
            <a:ext cx="2718178" cy="17859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лягушка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4572008"/>
            <a:ext cx="2786082" cy="180139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00364" y="3714752"/>
            <a:ext cx="3195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Разные цвета и узоры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ягушка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00372"/>
            <a:ext cx="354262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лягушка-гигант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00372"/>
            <a:ext cx="348730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86116" y="1928802"/>
            <a:ext cx="2802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Разные по размеру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214422"/>
            <a:ext cx="5857916" cy="4707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7620" y="1285860"/>
            <a:ext cx="277178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357826"/>
            <a:ext cx="121444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786314" y="1428736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00364" y="642918"/>
            <a:ext cx="3684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Части тела лягушки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240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Поток</vt:lpstr>
      <vt:lpstr>Презентация PowerPoint</vt:lpstr>
      <vt:lpstr>Цель: формировать представление о лягушке.</vt:lpstr>
      <vt:lpstr>Отгадайте загадку</vt:lpstr>
      <vt:lpstr>В каких сказках героиня лягушка?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RePack by Diakov</cp:lastModifiedBy>
  <cp:revision>95</cp:revision>
  <dcterms:created xsi:type="dcterms:W3CDTF">2011-06-25T07:19:09Z</dcterms:created>
  <dcterms:modified xsi:type="dcterms:W3CDTF">2015-09-10T11:40:33Z</dcterms:modified>
</cp:coreProperties>
</file>