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5" r:id="rId9"/>
    <p:sldId id="268" r:id="rId10"/>
    <p:sldId id="269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00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90791" autoAdjust="0"/>
  </p:normalViewPr>
  <p:slideViewPr>
    <p:cSldViewPr>
      <p:cViewPr>
        <p:scale>
          <a:sx n="100" d="100"/>
          <a:sy n="100" d="100"/>
        </p:scale>
        <p:origin x="-9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A1363-10E5-4932-AB7F-B3B219A0E500}" type="datetimeFigureOut">
              <a:rPr lang="ru-RU" smtClean="0"/>
              <a:pPr/>
              <a:t>07.09.2015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860C0-7121-438F-BA1B-31FEEF3CCE9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943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200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83;&#1077;&#1082;&#1089;&#1072;&#1085;&#1076;&#1088;\Desktop\betkhoven_-_melodiya_slez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jpeg"/><Relationship Id="rId7" Type="http://schemas.openxmlformats.org/officeDocument/2006/relationships/image" Target="../media/image3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16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e8269f2d3c4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47800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1" y="0"/>
            <a:ext cx="9143999" cy="230400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00FF"/>
                </a:solidFill>
                <a:latin typeface="Bookman Old Style" pitchFamily="18" charset="0"/>
              </a:rPr>
              <a:t>Лучшие огородники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0" y="516428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Воспитатель: </a:t>
            </a:r>
          </a:p>
          <a:p>
            <a:pPr algn="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Кочнева 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Ирина </a:t>
            </a:r>
          </a:p>
          <a:p>
            <a:pPr algn="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Юрьевна.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Колокольчик желтый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867400"/>
            <a:ext cx="1196161" cy="714356"/>
          </a:xfrm>
          <a:prstGeom prst="rect">
            <a:avLst/>
          </a:prstGeom>
        </p:spPr>
      </p:pic>
      <p:pic>
        <p:nvPicPr>
          <p:cNvPr id="11" name="Рисунок 10" descr="Колокольчик фиолетовый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800"/>
            <a:ext cx="1314995" cy="906151"/>
          </a:xfrm>
          <a:prstGeom prst="rect">
            <a:avLst/>
          </a:prstGeom>
        </p:spPr>
      </p:pic>
      <p:pic>
        <p:nvPicPr>
          <p:cNvPr id="12" name="Рисунок 11" descr="Колокольчик синий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1364295" cy="940124"/>
          </a:xfrm>
          <a:prstGeom prst="rect">
            <a:avLst/>
          </a:prstGeom>
        </p:spPr>
      </p:pic>
      <p:pic>
        <p:nvPicPr>
          <p:cNvPr id="13" name="Рисунок 12" descr="Колокольчик желтый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715000"/>
            <a:ext cx="1196161" cy="685800"/>
          </a:xfrm>
          <a:prstGeom prst="rect">
            <a:avLst/>
          </a:prstGeom>
        </p:spPr>
      </p:pic>
      <p:pic>
        <p:nvPicPr>
          <p:cNvPr id="14" name="Рисунок 13" descr="Колокольчик синий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705" y="4114800"/>
            <a:ext cx="1364295" cy="940124"/>
          </a:xfrm>
          <a:prstGeom prst="rect">
            <a:avLst/>
          </a:prstGeom>
        </p:spPr>
      </p:pic>
      <p:pic>
        <p:nvPicPr>
          <p:cNvPr id="16" name="betkhoven_-_melodiya_sl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-304800" y="6705600"/>
            <a:ext cx="304800" cy="304800"/>
          </a:xfrm>
          <a:prstGeom prst="rect">
            <a:avLst/>
          </a:prstGeom>
        </p:spPr>
      </p:pic>
      <p:pic>
        <p:nvPicPr>
          <p:cNvPr id="17" name="Picture 2" descr="C:\Users\Александр\Desktop\0_805fd_9641f669_XL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5956">
            <a:off x="2133823" y="4835111"/>
            <a:ext cx="1295400" cy="1124009"/>
          </a:xfrm>
          <a:prstGeom prst="rect">
            <a:avLst/>
          </a:prstGeom>
          <a:noFill/>
        </p:spPr>
      </p:pic>
      <p:pic>
        <p:nvPicPr>
          <p:cNvPr id="18" name="Picture 2" descr="C:\Users\Александр\Desktop\0_805fd_9641f669_XL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4157">
            <a:off x="5374670" y="4592779"/>
            <a:ext cx="1317287" cy="1143000"/>
          </a:xfrm>
          <a:prstGeom prst="rect">
            <a:avLst/>
          </a:prstGeom>
          <a:noFill/>
        </p:spPr>
      </p:pic>
      <p:pic>
        <p:nvPicPr>
          <p:cNvPr id="19" name="Рисунок 18" descr="Колокольчик желтый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638800"/>
            <a:ext cx="1196161" cy="714356"/>
          </a:xfrm>
          <a:prstGeom prst="rect">
            <a:avLst/>
          </a:prstGeom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>
                <p:cTn id="6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vd-ppt-slideshow.com/images/ppt-background/background-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88832" cy="9361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340768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pic>
        <p:nvPicPr>
          <p:cNvPr id="9" name="Рисунок 8" descr="K:\Новая папка (3)\IMG_3344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5940425" cy="395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http://img-fotki.yandex.ru/get/5810/81939623.f/0_7ae69_441fb151_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3585">
            <a:off x="7479839" y="111060"/>
            <a:ext cx="1362075" cy="1428750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876800" y="4616643"/>
            <a:ext cx="320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Посадили кабачок,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на огороде,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Говорят, что этот овощ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Уж полезен очень!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:\Users\Александр\Desktop\Новая папка\Новая папка (2)\8256-8169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67200"/>
            <a:ext cx="3429000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vd-ppt-slideshow.com/images/ppt-background/background-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88832" cy="9361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340768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533400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Огород наш, огород,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Всё на нем всегда растёт,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Если руки не ленивы,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Если мы трудолюбивы.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Проявить должны заботу,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Видно по труду работу.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И тогда наш огород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Расцветёт и оживёт.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Picture 4" descr="http://www.stihi.ru/pics/2010/04/10/23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09600"/>
            <a:ext cx="3966964" cy="557157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6" descr="http://img-fotki.yandex.ru/get/4410/81939623.f/0_7ae71_2165a37f_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3145">
            <a:off x="1109849" y="2383143"/>
            <a:ext cx="1362075" cy="1428750"/>
          </a:xfrm>
          <a:prstGeom prst="rect">
            <a:avLst/>
          </a:prstGeom>
          <a:noFill/>
        </p:spPr>
      </p:pic>
      <p:pic>
        <p:nvPicPr>
          <p:cNvPr id="9" name="Picture 4" descr="http://img-fotki.yandex.ru/get/5112/81939623.f/0_7ae73_4e1bc53b_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50668">
            <a:off x="2819363" y="3239791"/>
            <a:ext cx="1362075" cy="1428750"/>
          </a:xfrm>
          <a:prstGeom prst="rect">
            <a:avLst/>
          </a:prstGeom>
          <a:noFill/>
        </p:spPr>
      </p:pic>
      <p:pic>
        <p:nvPicPr>
          <p:cNvPr id="10" name="Рисунок 9" descr="лукошко 3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419600"/>
            <a:ext cx="1981216" cy="1981216"/>
          </a:xfrm>
          <a:prstGeom prst="rect">
            <a:avLst/>
          </a:prstGeom>
        </p:spPr>
      </p:pic>
      <p:pic>
        <p:nvPicPr>
          <p:cNvPr id="11" name="Рисунок 10" descr="капуста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562600"/>
            <a:ext cx="1006319" cy="964389"/>
          </a:xfrm>
          <a:prstGeom prst="rect">
            <a:avLst/>
          </a:prstGeom>
        </p:spPr>
      </p:pic>
      <p:pic>
        <p:nvPicPr>
          <p:cNvPr id="12" name="Рисунок 11" descr="Картофель1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343400"/>
            <a:ext cx="1825686" cy="1493990"/>
          </a:xfrm>
          <a:prstGeom prst="rect">
            <a:avLst/>
          </a:prstGeom>
        </p:spPr>
      </p:pic>
      <p:pic>
        <p:nvPicPr>
          <p:cNvPr id="13" name="Рисунок 12" descr="морковь1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847581"/>
            <a:ext cx="1857388" cy="1010419"/>
          </a:xfrm>
          <a:prstGeom prst="rect">
            <a:avLst/>
          </a:prstGeom>
        </p:spPr>
      </p:pic>
      <p:pic>
        <p:nvPicPr>
          <p:cNvPr id="14" name="Рисунок 13" descr="огурец1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791200"/>
            <a:ext cx="1143008" cy="857256"/>
          </a:xfrm>
          <a:prstGeom prst="rect">
            <a:avLst/>
          </a:prstGeom>
        </p:spPr>
      </p:pic>
      <p:pic>
        <p:nvPicPr>
          <p:cNvPr id="15" name="Рисунок 14" descr="луковица1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791200"/>
            <a:ext cx="731735" cy="81222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vd-ppt-slideshow.com/images/ppt-background/background-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-533400"/>
            <a:ext cx="7488832" cy="17301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у детей потребности ухода за растениями, умение наблюдать за их ростом.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57201"/>
            <a:ext cx="792088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-закрепить знания детей о том, что для роста и развития растений необходим солнечный свет, тепло, вода, хорошая питательная земля и своевременный уход;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-познакомить детей с выращиванием растений и правилами ухода за ними;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учить детей пользоваться орудиями труда (грабельки, лейки, палочки);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-приучать старательно, аккуратно выполнять поручения, беречь материалы и предметы, убирать их на место после работы;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воспитывать желание участвовать в совместной трудовой деятельности наравне со всеми;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-стремление быть полезным окружающим, добиваться результатов;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-воспитывать любовь к труду;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-создавать положительный эмоциональный фон от общения с природой.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http://sd2.uchebalegko.ru/tw_files2/urls_945/6/d-5771/5771_html_40273958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874846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vd-ppt-slideshow.com/images/ppt-background/background-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88832" cy="9361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340768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pic>
        <p:nvPicPr>
          <p:cNvPr id="7" name="Picture 2" descr="K:\Новая папка (3)\IMG_315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09600"/>
            <a:ext cx="3672840" cy="2448560"/>
          </a:xfrm>
          <a:prstGeom prst="rect">
            <a:avLst/>
          </a:prstGeom>
          <a:noFill/>
        </p:spPr>
      </p:pic>
      <p:pic>
        <p:nvPicPr>
          <p:cNvPr id="8" name="Picture 4" descr="K:\Новая папка (3)\IMG_315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76600"/>
            <a:ext cx="4876800" cy="3251200"/>
          </a:xfrm>
          <a:prstGeom prst="rect">
            <a:avLst/>
          </a:prstGeom>
          <a:noFill/>
        </p:spPr>
      </p:pic>
      <p:pic>
        <p:nvPicPr>
          <p:cNvPr id="9" name="Picture 2" descr="http://img-fotki.yandex.ru/get/4517/81939623.e/0_7ae50_3222a08c_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396">
            <a:off x="7649065" y="109819"/>
            <a:ext cx="1219200" cy="1428750"/>
          </a:xfrm>
          <a:prstGeom prst="rect">
            <a:avLst/>
          </a:prstGeom>
          <a:noFill/>
        </p:spPr>
      </p:pic>
      <p:pic>
        <p:nvPicPr>
          <p:cNvPr id="10" name="Picture 5" descr="C:\Users\Александр\Desktop\Новая папка\Новая папка (2)\8256-81691-11-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152400"/>
            <a:ext cx="2743200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vd-ppt-slideshow.com/images/ppt-background/background-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88832" cy="9361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340768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pic>
        <p:nvPicPr>
          <p:cNvPr id="1026" name="Picture 2" descr="K:\Новая папка (3)\DSC0699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4145280" cy="2763520"/>
          </a:xfrm>
          <a:prstGeom prst="rect">
            <a:avLst/>
          </a:prstGeom>
          <a:noFill/>
        </p:spPr>
      </p:pic>
      <p:pic>
        <p:nvPicPr>
          <p:cNvPr id="6" name="Picture 6" descr="http://img-fotki.yandex.ru/get/4410/81939623.f/0_7ae71_2165a37f_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3145">
            <a:off x="805049" y="-131457"/>
            <a:ext cx="1362075" cy="1428750"/>
          </a:xfrm>
          <a:prstGeom prst="rect">
            <a:avLst/>
          </a:prstGeom>
          <a:noFill/>
        </p:spPr>
      </p:pic>
      <p:pic>
        <p:nvPicPr>
          <p:cNvPr id="7" name="Picture 4" descr="http://img1.liveinternet.ru/images/attach/c/3/77/72/77072635_2374021_0_7714a_26475376_orig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231" y="609600"/>
            <a:ext cx="2702769" cy="2139049"/>
          </a:xfrm>
          <a:prstGeom prst="rect">
            <a:avLst/>
          </a:prstGeom>
          <a:noFill/>
        </p:spPr>
      </p:pic>
      <p:pic>
        <p:nvPicPr>
          <p:cNvPr id="8" name="Picture 2" descr="C:\Users\Гена\Desktop\0_741e4_e5824f24_XL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3516514" cy="23622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86000" y="4343400"/>
            <a:ext cx="236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Мы находим корешок         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сажаем кабачок.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vd-ppt-slideshow.com/images/ppt-background/background-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88832" cy="9361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340768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pic>
        <p:nvPicPr>
          <p:cNvPr id="3074" name="Picture 2" descr="K:\Новая папка (3)\IMG_066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3276600" cy="4914900"/>
          </a:xfrm>
          <a:prstGeom prst="rect">
            <a:avLst/>
          </a:prstGeom>
          <a:noFill/>
        </p:spPr>
      </p:pic>
      <p:pic>
        <p:nvPicPr>
          <p:cNvPr id="7" name="Рисунок 6" descr="K:\Новая папка (3)\IMG_0661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"/>
            <a:ext cx="4389120" cy="29260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57400" y="59436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Вот так чудо – огород в группе появился – это маленький народ дружно потрудился.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K:\Новая папка (3)\IMG_0666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397374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vd-ppt-slideshow.com/images/ppt-background/background-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88832" cy="9361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340768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pic>
        <p:nvPicPr>
          <p:cNvPr id="6" name="Picture 4" descr="C:\Users\Александр\Desktop\Новая папка\Новая папка (2)\8256-81691-5-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61083">
            <a:off x="130620" y="130621"/>
            <a:ext cx="2630023" cy="2630023"/>
          </a:xfrm>
          <a:prstGeom prst="rect">
            <a:avLst/>
          </a:prstGeom>
          <a:noFill/>
        </p:spPr>
      </p:pic>
      <p:pic>
        <p:nvPicPr>
          <p:cNvPr id="7" name="Рисунок 6" descr="K:\DSC07400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5940425" cy="44554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733800" y="381001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Поливали ,удобряли 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И конечно, наблюдали.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0" name="Picture 4" descr="http://im6-tub-ru.yandex.net/i?id=105251978-00-72&amp;n=2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5016">
            <a:off x="7377704" y="5189030"/>
            <a:ext cx="1656184" cy="1549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vd-ppt-slideshow.com/images/ppt-background/background-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88832" cy="9361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340768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pic>
        <p:nvPicPr>
          <p:cNvPr id="10" name="Picture 2" descr="http://radikal.ua/data/upload/05615/49112/fa124653b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"/>
            <a:ext cx="1244005" cy="1436495"/>
          </a:xfrm>
          <a:prstGeom prst="rect">
            <a:avLst/>
          </a:prstGeom>
          <a:noFill/>
        </p:spPr>
      </p:pic>
      <p:pic>
        <p:nvPicPr>
          <p:cNvPr id="15" name="Рисунок 14" descr="K:\DSC07405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40370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K:\DSC07406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398145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6019800" y="2209800"/>
            <a:ext cx="289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Поливаем и рыхлим в огороде сами, как за грядками следить мы уже все знаем!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vd-ppt-slideshow.com/images/ppt-background/background-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88832" cy="9361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340768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pic>
        <p:nvPicPr>
          <p:cNvPr id="6" name="Рисунок 5" descr="K:\Новая папка (3)\IMG_332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410211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K:\Новая папка (3)\IMG_3331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52800"/>
            <a:ext cx="4549775" cy="303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http://img-fotki.yandex.ru/get/5810/81939623.f/0_7ae69_441fb151_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6119">
            <a:off x="7151425" y="418861"/>
            <a:ext cx="1362075" cy="1428750"/>
          </a:xfrm>
          <a:prstGeom prst="rect">
            <a:avLst/>
          </a:prstGeom>
          <a:noFill/>
        </p:spPr>
      </p:pic>
      <p:pic>
        <p:nvPicPr>
          <p:cNvPr id="11" name="Picture 6" descr="http://img-fotki.yandex.ru/get/4410/81939623.f/0_7ae71_2165a37f_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3124">
            <a:off x="2277407" y="5081678"/>
            <a:ext cx="1362075" cy="14287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715000" y="1981201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Просто загляденье -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 Всем на удивленье.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vd-ppt-slideshow.com/images/ppt-background/background-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88832" cy="9361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340768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pic>
        <p:nvPicPr>
          <p:cNvPr id="9" name="Рисунок 8" descr="K:\Новая папка (3)\IMG_3338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7" y="29628"/>
            <a:ext cx="4530725" cy="679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radikal.ua/data/upload/05615/49112/fa124653b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3542">
            <a:off x="7463262" y="3399065"/>
            <a:ext cx="1081512" cy="1248859"/>
          </a:xfrm>
          <a:prstGeom prst="rect">
            <a:avLst/>
          </a:prstGeom>
          <a:noFill/>
        </p:spPr>
      </p:pic>
      <p:pic>
        <p:nvPicPr>
          <p:cNvPr id="7" name="Рисунок 6" descr="лукошко 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495800"/>
            <a:ext cx="1828800" cy="21336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98</Words>
  <Application>Microsoft Office PowerPoint</Application>
  <PresentationFormat>Экран (4:3)</PresentationFormat>
  <Paragraphs>45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        Цель: Развитие у детей потребности ухода за растениями, умение наблюдать за их ростом. </vt:lpstr>
      <vt:lpstr>        </vt:lpstr>
      <vt:lpstr>        </vt:lpstr>
      <vt:lpstr>        </vt:lpstr>
      <vt:lpstr>        </vt:lpstr>
      <vt:lpstr>        </vt:lpstr>
      <vt:lpstr>        </vt:lpstr>
      <vt:lpstr>        </vt:lpstr>
      <vt:lpstr>        </vt:lpstr>
      <vt:lpstr>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Саня</dc:creator>
  <cp:lastModifiedBy>Admin</cp:lastModifiedBy>
  <cp:revision>123</cp:revision>
  <dcterms:created xsi:type="dcterms:W3CDTF">2012-11-09T20:08:56Z</dcterms:created>
  <dcterms:modified xsi:type="dcterms:W3CDTF">2015-09-07T19:59:52Z</dcterms:modified>
</cp:coreProperties>
</file>