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EB1AB-5E40-4D59-B959-A46FBE95F820}" type="datetimeFigureOut">
              <a:rPr lang="ru-RU" smtClean="0"/>
              <a:t>01.01.2010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2AABF-FB41-44B8-91AF-68509702C1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0B3B2-D124-4A5B-ACAD-1EE51FD113BD}" type="datetimeFigureOut">
              <a:rPr lang="ru-RU" smtClean="0"/>
              <a:t>31.12.2009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BCC29-54CF-40AE-A036-C81547AEED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BCC29-54CF-40AE-A036-C81547AEEDE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6355B1-491C-4887-887E-A73E69088FDF}" type="datetime1">
              <a:rPr lang="ru-RU" smtClean="0"/>
              <a:t>01.01.2010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ru-RU" smtClean="0"/>
              <a:t>Гатауллина И. М.</a:t>
            </a: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42FD5ED-3CD2-4ABE-8F0A-1F7EF2F0BB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3652A-CB7B-4827-86DB-F6A97587A266}" type="datetime1">
              <a:rPr lang="ru-RU" smtClean="0"/>
              <a:t>01.01.2010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Гатауллина И. М.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FD5ED-3CD2-4ABE-8F0A-1F7EF2F0BB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5609-0E61-4621-A50A-D72B9EA8DC87}" type="datetime1">
              <a:rPr lang="ru-RU" smtClean="0"/>
              <a:t>01.01.2010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Гатауллина И. М.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FD5ED-3CD2-4ABE-8F0A-1F7EF2F0BB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C29962-B31D-416A-9391-2F214AFD2FEB}" type="datetime1">
              <a:rPr lang="ru-RU" smtClean="0"/>
              <a:t>01.01.2010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2FD5ED-3CD2-4ABE-8F0A-1F7EF2F0BB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Гатауллина И. М.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A11979-E9D8-42C3-B5F9-A56305FDBF89}" type="datetime1">
              <a:rPr lang="ru-RU" smtClean="0"/>
              <a:t>01.01.2010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ru-RU" smtClean="0"/>
              <a:t>Гатауллина И. М.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42FD5ED-3CD2-4ABE-8F0A-1F7EF2F0BB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6BB4-9C09-4EE0-9034-C1995C9B0EB0}" type="datetime1">
              <a:rPr lang="ru-RU" smtClean="0"/>
              <a:t>01.01.2010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Гатауллина И. М.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FD5ED-3CD2-4ABE-8F0A-1F7EF2F0BB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F255-F2C9-45C4-82E9-14C7D293C8EE}" type="datetime1">
              <a:rPr lang="ru-RU" smtClean="0"/>
              <a:t>01.01.2010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Гатауллина И. М.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FD5ED-3CD2-4ABE-8F0A-1F7EF2F0BB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2E8DF2-60C4-4014-B8F2-96FD11D78F19}" type="datetime1">
              <a:rPr lang="ru-RU" smtClean="0"/>
              <a:t>01.01.2010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2FD5ED-3CD2-4ABE-8F0A-1F7EF2F0BB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Гатауллина И. М.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5C1F-1BB5-48DC-AFC9-6DE3F6D380E1}" type="datetime1">
              <a:rPr lang="ru-RU" smtClean="0"/>
              <a:t>01.01.2010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Гатауллина И. М.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FD5ED-3CD2-4ABE-8F0A-1F7EF2F0BB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C308BB-9242-4024-AEC3-CFD21C9FB8A6}" type="datetime1">
              <a:rPr lang="ru-RU" smtClean="0"/>
              <a:t>01.01.2010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2FD5ED-3CD2-4ABE-8F0A-1F7EF2F0BB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Гатауллина И. М.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E3538F-29F7-4FC5-A8D1-7969CFFB08D4}" type="datetime1">
              <a:rPr lang="ru-RU" smtClean="0"/>
              <a:t>01.01.2010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2FD5ED-3CD2-4ABE-8F0A-1F7EF2F0BB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Гатауллина И. М.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EC842F-23F1-4937-A37A-A6E1CEA5D90D}" type="datetime1">
              <a:rPr lang="ru-RU" smtClean="0"/>
              <a:t>01.01.2010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Гатауллина И. М.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2FD5ED-3CD2-4ABE-8F0A-1F7EF2F0BB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43;&#1072;&#1090;&#1072;&#1091;&#1083;&#1083;&#1080;&#1085;&#1072;%20&#1048;.%20&#1052;%20&#1055;&#1054;&#1056;&#1058;&#1060;&#1054;&#1051;&#1048;&#1054;-2015\&#1056;&#1086;&#1076;&#1080;&#1090;&#1077;&#1083;&#1100;&#1089;&#1082;&#1080;&#1077;%20&#1089;&#1086;&#1073;&#1088;&#1072;&#1085;&#1080;&#1103;\&#1056;&#1086;&#1076;.%20&#1089;&#1086;&#1073;&#1088;&#1072;&#1085;&#1080;&#1077;%202%20&#1082;&#1083;&#1072;&#1089;&#1089;.%203%20&#1095;&#1077;&#1090;&#1074;&#1077;&#1088;&#1090;&#1100;\&#1055;&#1088;&#1077;&#1079;&#1077;&#1085;&#1090;&#1072;&#1094;&#1080;&#1103;%20&#1088;&#1086;&#1076;&#1080;&#1090;&#1077;&#1083;&#1100;&#1089;&#1082;&#1086;&#1077;%20&#1089;&#1086;&#1073;&#1088;&#1072;&#1085;&#1080;&#1077;%202%20&#1082;&#1083;&#1072;&#1089;&#1089;\Svetlana_Kopylova_Babochka_vmusice.net.mp3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1"/>
                </a:solidFill>
              </a:rPr>
              <a:t>Родительское собрание во втором классе.</a:t>
            </a:r>
            <a:r>
              <a:rPr lang="ru-RU" sz="3600" i="1" dirty="0" smtClean="0">
                <a:solidFill>
                  <a:srgbClr val="FF0000"/>
                </a:solidFill>
              </a:rPr>
              <a:t/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«Из одного куста, да не с одной ветки»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5003322"/>
            <a:ext cx="3957638" cy="1371600"/>
          </a:xfrm>
        </p:spPr>
        <p:txBody>
          <a:bodyPr/>
          <a:lstStyle/>
          <a:p>
            <a:r>
              <a:rPr lang="ru-RU" dirty="0" smtClean="0"/>
              <a:t>Выполнила Гатауллина И. М. </a:t>
            </a:r>
          </a:p>
          <a:p>
            <a:r>
              <a:rPr lang="ru-RU" dirty="0" smtClean="0"/>
              <a:t>МАОУ СОШ №24, г. Березники.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Гатауллина И. 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12)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85720" y="500042"/>
            <a:ext cx="4286280" cy="3929090"/>
          </a:xfrm>
        </p:spPr>
      </p:pic>
      <p:pic>
        <p:nvPicPr>
          <p:cNvPr id="5" name="Рисунок 4" descr="i (1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24" y="2714624"/>
            <a:ext cx="4214837" cy="3571895"/>
          </a:xfrm>
          <a:prstGeom prst="rect">
            <a:avLst/>
          </a:prstGeom>
        </p:spPr>
      </p:pic>
      <p:pic>
        <p:nvPicPr>
          <p:cNvPr id="6" name="Рисунок 5" descr="i (1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3108" y="2000240"/>
            <a:ext cx="4214842" cy="3714772"/>
          </a:xfrm>
          <a:prstGeom prst="rect">
            <a:avLst/>
          </a:prstGeom>
        </p:spPr>
      </p:pic>
      <p:pic>
        <p:nvPicPr>
          <p:cNvPr id="7" name="Рисунок 6" descr="i (17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0496" y="285728"/>
            <a:ext cx="4738713" cy="3929090"/>
          </a:xfrm>
          <a:prstGeom prst="rect">
            <a:avLst/>
          </a:prstGeom>
        </p:spPr>
      </p:pic>
      <p:pic>
        <p:nvPicPr>
          <p:cNvPr id="8" name="Рисунок 7" descr="i (21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285968"/>
            <a:ext cx="4929222" cy="45720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07167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ВСЁ В ТВОИХ РУКАХ!!!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10" name="Svetlana_Kopylova_Babochka_vmusice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8358214" y="5805502"/>
            <a:ext cx="285752" cy="285752"/>
          </a:xfrm>
          <a:prstGeom prst="rect">
            <a:avLst/>
          </a:prstGeom>
        </p:spPr>
      </p:pic>
      <p:sp>
        <p:nvSpPr>
          <p:cNvPr id="11" name="Нижний колонтитул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Гатауллина И. М.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1982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УДАЧИ  !!!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 (26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71604" y="1714488"/>
            <a:ext cx="5500726" cy="5143512"/>
          </a:xfr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Гатауллина И. 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44</Words>
  <Application>Microsoft Office PowerPoint</Application>
  <PresentationFormat>Экран (4:3)</PresentationFormat>
  <Paragraphs>9</Paragraphs>
  <Slides>3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Родительское собрание во втором классе. «Из одного куста, да не с одной ветки»</vt:lpstr>
      <vt:lpstr>ВСЁ В ТВОИХ РУКАХ!!!</vt:lpstr>
      <vt:lpstr>УДАЧИ 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во втором классе.</dc:title>
  <dc:creator>user</dc:creator>
  <cp:lastModifiedBy>user</cp:lastModifiedBy>
  <cp:revision>5</cp:revision>
  <dcterms:created xsi:type="dcterms:W3CDTF">2009-12-31T20:53:54Z</dcterms:created>
  <dcterms:modified xsi:type="dcterms:W3CDTF">2009-12-31T19:04:39Z</dcterms:modified>
</cp:coreProperties>
</file>