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1" r:id="rId2"/>
    <p:sldId id="257" r:id="rId3"/>
    <p:sldId id="258" r:id="rId4"/>
    <p:sldId id="259" r:id="rId5"/>
    <p:sldId id="262" r:id="rId6"/>
    <p:sldId id="263" r:id="rId7"/>
    <p:sldId id="270" r:id="rId8"/>
    <p:sldId id="260" r:id="rId9"/>
    <p:sldId id="271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028B8E-41EB-4DA9-BD0E-A05D25B4050F}" type="doc">
      <dgm:prSet loTypeId="urn:microsoft.com/office/officeart/2005/8/layout/venn1" loCatId="relationship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9C15501-BA47-44FA-B18B-576188396504}">
      <dgm:prSet custT="1"/>
      <dgm:spPr/>
      <dgm:t>
        <a:bodyPr/>
        <a:lstStyle/>
        <a:p>
          <a:pPr rtl="0"/>
          <a:r>
            <a:rPr lang="ru-RU" sz="1800" b="1" dirty="0" smtClean="0"/>
            <a:t>Любознательный, активно познающий мир</a:t>
          </a:r>
          <a:endParaRPr lang="ru-RU" sz="1800" b="1" dirty="0"/>
        </a:p>
      </dgm:t>
    </dgm:pt>
    <dgm:pt modelId="{0B4D0FDE-BB2F-4D77-8207-5E17789EE920}" type="parTrans" cxnId="{C7716812-CBB1-4C0D-897A-D4CEAE904D44}">
      <dgm:prSet/>
      <dgm:spPr/>
      <dgm:t>
        <a:bodyPr/>
        <a:lstStyle/>
        <a:p>
          <a:endParaRPr lang="ru-RU"/>
        </a:p>
      </dgm:t>
    </dgm:pt>
    <dgm:pt modelId="{B8BF9071-9523-4B59-8549-7440E49D72D8}" type="sibTrans" cxnId="{C7716812-CBB1-4C0D-897A-D4CEAE904D44}">
      <dgm:prSet/>
      <dgm:spPr/>
      <dgm:t>
        <a:bodyPr/>
        <a:lstStyle/>
        <a:p>
          <a:endParaRPr lang="ru-RU"/>
        </a:p>
      </dgm:t>
    </dgm:pt>
    <dgm:pt modelId="{CFC3A086-FBA0-4298-87C3-F834D56B641D}">
      <dgm:prSet custT="1"/>
      <dgm:spPr/>
      <dgm:t>
        <a:bodyPr/>
        <a:lstStyle/>
        <a:p>
          <a:pPr rtl="0"/>
          <a:r>
            <a:rPr lang="ru-RU" sz="1800" b="1" dirty="0" smtClean="0"/>
            <a:t>Владеющий основами умения учиться</a:t>
          </a:r>
          <a:endParaRPr lang="ru-RU" sz="1800" b="1" dirty="0"/>
        </a:p>
      </dgm:t>
    </dgm:pt>
    <dgm:pt modelId="{056A4D5F-7A75-49A3-9144-251584ECD4E6}" type="parTrans" cxnId="{BAC807E9-AF5D-4F4D-85B2-94B94EA55D5E}">
      <dgm:prSet/>
      <dgm:spPr/>
      <dgm:t>
        <a:bodyPr/>
        <a:lstStyle/>
        <a:p>
          <a:endParaRPr lang="ru-RU"/>
        </a:p>
      </dgm:t>
    </dgm:pt>
    <dgm:pt modelId="{B4C9DC6D-3823-4444-A1BC-6A640D9E4F94}" type="sibTrans" cxnId="{BAC807E9-AF5D-4F4D-85B2-94B94EA55D5E}">
      <dgm:prSet/>
      <dgm:spPr/>
      <dgm:t>
        <a:bodyPr/>
        <a:lstStyle/>
        <a:p>
          <a:endParaRPr lang="ru-RU"/>
        </a:p>
      </dgm:t>
    </dgm:pt>
    <dgm:pt modelId="{7BE0BFC0-6D04-4270-A67F-DC42D8B77FB8}">
      <dgm:prSet custT="1"/>
      <dgm:spPr/>
      <dgm:t>
        <a:bodyPr/>
        <a:lstStyle/>
        <a:p>
          <a:pPr rtl="0"/>
          <a:r>
            <a:rPr lang="ru-RU" sz="1800" b="1" dirty="0" smtClean="0"/>
            <a:t>Любящий свой край и свою Родину</a:t>
          </a:r>
          <a:endParaRPr lang="ru-RU" sz="1800" b="1" dirty="0"/>
        </a:p>
      </dgm:t>
    </dgm:pt>
    <dgm:pt modelId="{81A0891F-728D-4B9C-B49C-42513698CA86}" type="parTrans" cxnId="{42F0BA90-51A4-4497-B83A-F1498F4C351E}">
      <dgm:prSet/>
      <dgm:spPr/>
      <dgm:t>
        <a:bodyPr/>
        <a:lstStyle/>
        <a:p>
          <a:endParaRPr lang="ru-RU"/>
        </a:p>
      </dgm:t>
    </dgm:pt>
    <dgm:pt modelId="{D34D5860-C8F6-42A2-BFA8-B74517422A53}" type="sibTrans" cxnId="{42F0BA90-51A4-4497-B83A-F1498F4C351E}">
      <dgm:prSet/>
      <dgm:spPr/>
      <dgm:t>
        <a:bodyPr/>
        <a:lstStyle/>
        <a:p>
          <a:endParaRPr lang="ru-RU"/>
        </a:p>
      </dgm:t>
    </dgm:pt>
    <dgm:pt modelId="{C750295F-D4CB-468F-99DC-6967F4D9FB3F}">
      <dgm:prSet custT="1"/>
      <dgm:spPr/>
      <dgm:t>
        <a:bodyPr/>
        <a:lstStyle/>
        <a:p>
          <a:pPr rtl="0"/>
          <a:r>
            <a:rPr lang="ru-RU" sz="1800" b="1" dirty="0" smtClean="0"/>
            <a:t>Уважающий и принимающий ценности семьи и общества</a:t>
          </a:r>
          <a:endParaRPr lang="ru-RU" sz="1800" b="1" dirty="0"/>
        </a:p>
      </dgm:t>
    </dgm:pt>
    <dgm:pt modelId="{885CD00A-84EB-46A0-912F-57F4F81B7083}" type="parTrans" cxnId="{43E5E0B2-A53E-42ED-9350-995DA57550E5}">
      <dgm:prSet/>
      <dgm:spPr/>
      <dgm:t>
        <a:bodyPr/>
        <a:lstStyle/>
        <a:p>
          <a:endParaRPr lang="ru-RU"/>
        </a:p>
      </dgm:t>
    </dgm:pt>
    <dgm:pt modelId="{519DD80A-D0CB-4AB5-A716-D1DE0E92FE28}" type="sibTrans" cxnId="{43E5E0B2-A53E-42ED-9350-995DA57550E5}">
      <dgm:prSet/>
      <dgm:spPr/>
      <dgm:t>
        <a:bodyPr/>
        <a:lstStyle/>
        <a:p>
          <a:endParaRPr lang="ru-RU"/>
        </a:p>
      </dgm:t>
    </dgm:pt>
    <dgm:pt modelId="{69697188-E1C6-42BC-BE23-CAA5D3A4E3B1}">
      <dgm:prSet custT="1"/>
      <dgm:spPr/>
      <dgm:t>
        <a:bodyPr/>
        <a:lstStyle/>
        <a:p>
          <a:pPr rtl="0"/>
          <a:r>
            <a:rPr lang="ru-RU" sz="1800" b="1" dirty="0" smtClean="0"/>
            <a:t>Готовый самостоятельно действовать и отвечать за свои поступки</a:t>
          </a:r>
          <a:endParaRPr lang="ru-RU" sz="1800" b="1" dirty="0"/>
        </a:p>
      </dgm:t>
    </dgm:pt>
    <dgm:pt modelId="{F3F39B9B-0480-4B33-BEF8-BDF2A54D7F23}" type="parTrans" cxnId="{BFAC5B0F-AFC2-4A1F-8D57-0007E71BCD6A}">
      <dgm:prSet/>
      <dgm:spPr/>
      <dgm:t>
        <a:bodyPr/>
        <a:lstStyle/>
        <a:p>
          <a:endParaRPr lang="ru-RU"/>
        </a:p>
      </dgm:t>
    </dgm:pt>
    <dgm:pt modelId="{8D59A0D1-E5B6-4337-B133-10A2D4AD6BB5}" type="sibTrans" cxnId="{BFAC5B0F-AFC2-4A1F-8D57-0007E71BCD6A}">
      <dgm:prSet/>
      <dgm:spPr/>
      <dgm:t>
        <a:bodyPr/>
        <a:lstStyle/>
        <a:p>
          <a:endParaRPr lang="ru-RU"/>
        </a:p>
      </dgm:t>
    </dgm:pt>
    <dgm:pt modelId="{9B2A08CC-67A9-4285-92F1-87F5A319BBBF}">
      <dgm:prSet custT="1"/>
      <dgm:spPr/>
      <dgm:t>
        <a:bodyPr/>
        <a:lstStyle/>
        <a:p>
          <a:pPr rtl="0"/>
          <a:r>
            <a:rPr lang="ru-RU" sz="1800" b="1" dirty="0" smtClean="0"/>
            <a:t>Доброжелательный, умеющий слушать и слышать собеседника,  аргументировать свою позицию, высказывать свое мнение</a:t>
          </a:r>
          <a:endParaRPr lang="ru-RU" sz="1800" b="1" dirty="0"/>
        </a:p>
      </dgm:t>
    </dgm:pt>
    <dgm:pt modelId="{933A730E-4291-4D15-826E-08B16DB67F7F}" type="parTrans" cxnId="{7CEC2814-81CA-4099-9847-C627F27A4FEB}">
      <dgm:prSet/>
      <dgm:spPr/>
      <dgm:t>
        <a:bodyPr/>
        <a:lstStyle/>
        <a:p>
          <a:endParaRPr lang="ru-RU"/>
        </a:p>
      </dgm:t>
    </dgm:pt>
    <dgm:pt modelId="{8CC00C93-F606-41B4-9A6A-37F070B82041}" type="sibTrans" cxnId="{7CEC2814-81CA-4099-9847-C627F27A4FEB}">
      <dgm:prSet/>
      <dgm:spPr/>
      <dgm:t>
        <a:bodyPr/>
        <a:lstStyle/>
        <a:p>
          <a:endParaRPr lang="ru-RU"/>
        </a:p>
      </dgm:t>
    </dgm:pt>
    <dgm:pt modelId="{09EAA347-5F6A-49D8-90B4-A431089E71E7}">
      <dgm:prSet custT="1"/>
      <dgm:spPr/>
      <dgm:t>
        <a:bodyPr/>
        <a:lstStyle/>
        <a:p>
          <a:pPr rtl="0"/>
          <a:r>
            <a:rPr lang="ru-RU" sz="1800" b="1" dirty="0" smtClean="0"/>
            <a:t>Выполняющий правила здорового и безопасного образа жизни</a:t>
          </a:r>
          <a:endParaRPr lang="ru-RU" sz="1800" b="1" dirty="0"/>
        </a:p>
      </dgm:t>
    </dgm:pt>
    <dgm:pt modelId="{2D3D529A-59C4-4C99-B093-24C1D0422B10}" type="parTrans" cxnId="{A8AEF469-177B-4C83-B885-29D860476F18}">
      <dgm:prSet/>
      <dgm:spPr/>
      <dgm:t>
        <a:bodyPr/>
        <a:lstStyle/>
        <a:p>
          <a:endParaRPr lang="ru-RU"/>
        </a:p>
      </dgm:t>
    </dgm:pt>
    <dgm:pt modelId="{58ACDB45-C30C-42AE-92DF-9DF173849C02}" type="sibTrans" cxnId="{A8AEF469-177B-4C83-B885-29D860476F18}">
      <dgm:prSet/>
      <dgm:spPr/>
      <dgm:t>
        <a:bodyPr/>
        <a:lstStyle/>
        <a:p>
          <a:endParaRPr lang="ru-RU"/>
        </a:p>
      </dgm:t>
    </dgm:pt>
    <dgm:pt modelId="{91527F17-8F14-4CA1-87BD-407F0E5D04B6}">
      <dgm:prSet/>
      <dgm:spPr/>
      <dgm:t>
        <a:bodyPr/>
        <a:lstStyle/>
        <a:p>
          <a:pPr rtl="0"/>
          <a:endParaRPr lang="ru-RU" dirty="0"/>
        </a:p>
      </dgm:t>
    </dgm:pt>
    <dgm:pt modelId="{9D7D78DE-D686-47F7-8D63-8DEF61ADDE23}" type="parTrans" cxnId="{99F43752-08D2-490F-B321-4A17C264945F}">
      <dgm:prSet/>
      <dgm:spPr/>
      <dgm:t>
        <a:bodyPr/>
        <a:lstStyle/>
        <a:p>
          <a:endParaRPr lang="ru-RU"/>
        </a:p>
      </dgm:t>
    </dgm:pt>
    <dgm:pt modelId="{6A014B8D-FCF4-477F-A4BD-60771EE11775}" type="sibTrans" cxnId="{99F43752-08D2-490F-B321-4A17C264945F}">
      <dgm:prSet/>
      <dgm:spPr/>
      <dgm:t>
        <a:bodyPr/>
        <a:lstStyle/>
        <a:p>
          <a:endParaRPr lang="ru-RU"/>
        </a:p>
      </dgm:t>
    </dgm:pt>
    <dgm:pt modelId="{FF54CB0F-ABCE-4123-9095-C1166ACC0A6A}">
      <dgm:prSet/>
      <dgm:spPr/>
      <dgm:t>
        <a:bodyPr/>
        <a:lstStyle/>
        <a:p>
          <a:pPr rtl="0"/>
          <a:endParaRPr lang="ru-RU" dirty="0"/>
        </a:p>
      </dgm:t>
    </dgm:pt>
    <dgm:pt modelId="{DBDE2C5C-37F6-4DD9-B21D-46191C237B58}" type="parTrans" cxnId="{53FB0FD8-4D9F-4E5A-BDDD-D9A80707E097}">
      <dgm:prSet/>
      <dgm:spPr/>
      <dgm:t>
        <a:bodyPr/>
        <a:lstStyle/>
        <a:p>
          <a:endParaRPr lang="ru-RU"/>
        </a:p>
      </dgm:t>
    </dgm:pt>
    <dgm:pt modelId="{142EF3F8-A442-4F7E-BBC3-D3407F2BE410}" type="sibTrans" cxnId="{53FB0FD8-4D9F-4E5A-BDDD-D9A80707E097}">
      <dgm:prSet/>
      <dgm:spPr/>
      <dgm:t>
        <a:bodyPr/>
        <a:lstStyle/>
        <a:p>
          <a:endParaRPr lang="ru-RU"/>
        </a:p>
      </dgm:t>
    </dgm:pt>
    <dgm:pt modelId="{A5D10ACC-D0F8-4688-AFF8-4C63BB4662BA}">
      <dgm:prSet/>
      <dgm:spPr/>
      <dgm:t>
        <a:bodyPr/>
        <a:lstStyle/>
        <a:p>
          <a:pPr rtl="0"/>
          <a:endParaRPr lang="ru-RU" dirty="0"/>
        </a:p>
      </dgm:t>
    </dgm:pt>
    <dgm:pt modelId="{1F99FADF-3389-4E8B-9C41-48C3F733B5FB}" type="parTrans" cxnId="{75D91DA3-34D9-4AD6-8DF9-69AA2868FCE1}">
      <dgm:prSet/>
      <dgm:spPr/>
      <dgm:t>
        <a:bodyPr/>
        <a:lstStyle/>
        <a:p>
          <a:endParaRPr lang="ru-RU"/>
        </a:p>
      </dgm:t>
    </dgm:pt>
    <dgm:pt modelId="{02F3DD2A-F335-4A9A-AF73-F8003DABB5B4}" type="sibTrans" cxnId="{75D91DA3-34D9-4AD6-8DF9-69AA2868FCE1}">
      <dgm:prSet/>
      <dgm:spPr/>
      <dgm:t>
        <a:bodyPr/>
        <a:lstStyle/>
        <a:p>
          <a:endParaRPr lang="ru-RU"/>
        </a:p>
      </dgm:t>
    </dgm:pt>
    <dgm:pt modelId="{F8337CE9-DAA0-439C-9280-9C81F723F0D3}">
      <dgm:prSet/>
      <dgm:spPr/>
      <dgm:t>
        <a:bodyPr/>
        <a:lstStyle/>
        <a:p>
          <a:pPr rtl="0"/>
          <a:endParaRPr lang="ru-RU" dirty="0"/>
        </a:p>
      </dgm:t>
    </dgm:pt>
    <dgm:pt modelId="{1B1CD7E9-D505-4C65-AE1B-C019C47EB3C6}" type="parTrans" cxnId="{0A6E54A4-7D72-4A61-8AB3-4243894E11FC}">
      <dgm:prSet/>
      <dgm:spPr/>
      <dgm:t>
        <a:bodyPr/>
        <a:lstStyle/>
        <a:p>
          <a:endParaRPr lang="ru-RU"/>
        </a:p>
      </dgm:t>
    </dgm:pt>
    <dgm:pt modelId="{CB69F10A-49AD-4094-9FF1-5B485AA59D5A}" type="sibTrans" cxnId="{0A6E54A4-7D72-4A61-8AB3-4243894E11FC}">
      <dgm:prSet/>
      <dgm:spPr/>
      <dgm:t>
        <a:bodyPr/>
        <a:lstStyle/>
        <a:p>
          <a:endParaRPr lang="ru-RU"/>
        </a:p>
      </dgm:t>
    </dgm:pt>
    <dgm:pt modelId="{453D18A2-5AED-4A8A-8976-827505FC64AD}">
      <dgm:prSet/>
      <dgm:spPr/>
      <dgm:t>
        <a:bodyPr/>
        <a:lstStyle/>
        <a:p>
          <a:pPr rtl="0"/>
          <a:endParaRPr lang="ru-RU" dirty="0"/>
        </a:p>
      </dgm:t>
    </dgm:pt>
    <dgm:pt modelId="{F196821D-F671-42CF-9CF5-D349C38C8F3D}" type="parTrans" cxnId="{C64AB239-D40D-4998-B881-7DA419846B8E}">
      <dgm:prSet/>
      <dgm:spPr/>
      <dgm:t>
        <a:bodyPr/>
        <a:lstStyle/>
        <a:p>
          <a:endParaRPr lang="ru-RU"/>
        </a:p>
      </dgm:t>
    </dgm:pt>
    <dgm:pt modelId="{E761628C-CD80-4807-92D4-81AC9388582B}" type="sibTrans" cxnId="{C64AB239-D40D-4998-B881-7DA419846B8E}">
      <dgm:prSet/>
      <dgm:spPr/>
      <dgm:t>
        <a:bodyPr/>
        <a:lstStyle/>
        <a:p>
          <a:endParaRPr lang="ru-RU"/>
        </a:p>
      </dgm:t>
    </dgm:pt>
    <dgm:pt modelId="{FAD285E6-5FDD-46E6-B128-97C9792C1F7B}">
      <dgm:prSet/>
      <dgm:spPr/>
      <dgm:t>
        <a:bodyPr/>
        <a:lstStyle/>
        <a:p>
          <a:pPr rtl="0"/>
          <a:endParaRPr lang="ru-RU" dirty="0"/>
        </a:p>
      </dgm:t>
    </dgm:pt>
    <dgm:pt modelId="{A5AC2AD8-F442-422B-B1FD-5F14B759D4BA}" type="parTrans" cxnId="{B9DFF734-24D9-4674-8EC4-2A623912C479}">
      <dgm:prSet/>
      <dgm:spPr/>
      <dgm:t>
        <a:bodyPr/>
        <a:lstStyle/>
        <a:p>
          <a:endParaRPr lang="ru-RU"/>
        </a:p>
      </dgm:t>
    </dgm:pt>
    <dgm:pt modelId="{3AF56BB9-84E0-4D62-9659-304BA409FB50}" type="sibTrans" cxnId="{B9DFF734-24D9-4674-8EC4-2A623912C479}">
      <dgm:prSet/>
      <dgm:spPr/>
      <dgm:t>
        <a:bodyPr/>
        <a:lstStyle/>
        <a:p>
          <a:endParaRPr lang="ru-RU"/>
        </a:p>
      </dgm:t>
    </dgm:pt>
    <dgm:pt modelId="{BE74BF12-EDD1-40E7-BA7A-3254B3393A9E}">
      <dgm:prSet/>
      <dgm:spPr/>
      <dgm:t>
        <a:bodyPr/>
        <a:lstStyle/>
        <a:p>
          <a:pPr rtl="0"/>
          <a:endParaRPr lang="ru-RU" dirty="0"/>
        </a:p>
      </dgm:t>
    </dgm:pt>
    <dgm:pt modelId="{AC66A9CD-7340-4367-95F2-D859C36DC0F0}" type="parTrans" cxnId="{E2F7D9EE-623E-4F70-998D-D744E340D903}">
      <dgm:prSet/>
      <dgm:spPr/>
      <dgm:t>
        <a:bodyPr/>
        <a:lstStyle/>
        <a:p>
          <a:endParaRPr lang="ru-RU"/>
        </a:p>
      </dgm:t>
    </dgm:pt>
    <dgm:pt modelId="{03E95850-863A-4D02-ACF2-26AA3D042761}" type="sibTrans" cxnId="{E2F7D9EE-623E-4F70-998D-D744E340D903}">
      <dgm:prSet/>
      <dgm:spPr/>
      <dgm:t>
        <a:bodyPr/>
        <a:lstStyle/>
        <a:p>
          <a:endParaRPr lang="ru-RU"/>
        </a:p>
      </dgm:t>
    </dgm:pt>
    <dgm:pt modelId="{3749DAB9-A145-4D67-A195-DCBF38FAC58A}" type="pres">
      <dgm:prSet presAssocID="{0B028B8E-41EB-4DA9-BD0E-A05D25B4050F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FD343DA-B70B-4FE1-AFE9-1818AEF979F2}" type="pres">
      <dgm:prSet presAssocID="{19C15501-BA47-44FA-B18B-576188396504}" presName="circ1" presStyleLbl="vennNode1" presStyleIdx="0" presStyleCnt="7"/>
      <dgm:spPr/>
      <dgm:t>
        <a:bodyPr/>
        <a:lstStyle/>
        <a:p>
          <a:endParaRPr lang="ru-RU"/>
        </a:p>
      </dgm:t>
    </dgm:pt>
    <dgm:pt modelId="{60128C26-51C9-48B9-9A60-C986493F45EC}" type="pres">
      <dgm:prSet presAssocID="{19C15501-BA47-44FA-B18B-576188396504}" presName="circ1Tx" presStyleLbl="revTx" presStyleIdx="0" presStyleCnt="0" custLinFactNeighborX="-11015" custLinFactNeighborY="1369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6FB008-477F-428E-8AE8-F9B58B3635BA}" type="pres">
      <dgm:prSet presAssocID="{CFC3A086-FBA0-4298-87C3-F834D56B641D}" presName="circ2" presStyleLbl="vennNode1" presStyleIdx="1" presStyleCnt="7"/>
      <dgm:spPr/>
      <dgm:t>
        <a:bodyPr/>
        <a:lstStyle/>
        <a:p>
          <a:endParaRPr lang="ru-RU"/>
        </a:p>
      </dgm:t>
    </dgm:pt>
    <dgm:pt modelId="{983FCC3A-E746-40FD-B4BB-F71F8CA746F6}" type="pres">
      <dgm:prSet presAssocID="{CFC3A086-FBA0-4298-87C3-F834D56B641D}" presName="circ2Tx" presStyleLbl="revTx" presStyleIdx="0" presStyleCnt="0" custScaleX="119165" custLinFactNeighborX="945" custLinFactNeighborY="-4277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103C0B-F5BE-457C-B42C-6682F9E37C45}" type="pres">
      <dgm:prSet presAssocID="{7BE0BFC0-6D04-4270-A67F-DC42D8B77FB8}" presName="circ3" presStyleLbl="vennNode1" presStyleIdx="2" presStyleCnt="7"/>
      <dgm:spPr/>
      <dgm:t>
        <a:bodyPr/>
        <a:lstStyle/>
        <a:p>
          <a:endParaRPr lang="ru-RU"/>
        </a:p>
      </dgm:t>
    </dgm:pt>
    <dgm:pt modelId="{1E84CF8F-B46D-42A1-9867-CD5805D4E081}" type="pres">
      <dgm:prSet presAssocID="{7BE0BFC0-6D04-4270-A67F-DC42D8B77FB8}" presName="circ3Tx" presStyleLbl="revTx" presStyleIdx="0" presStyleCnt="0" custLinFactNeighborX="1154" custLinFactNeighborY="-309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78370A-95ED-429B-8674-7992F3A5FD2A}" type="pres">
      <dgm:prSet presAssocID="{C750295F-D4CB-468F-99DC-6967F4D9FB3F}" presName="circ4" presStyleLbl="vennNode1" presStyleIdx="3" presStyleCnt="7"/>
      <dgm:spPr/>
      <dgm:t>
        <a:bodyPr/>
        <a:lstStyle/>
        <a:p>
          <a:endParaRPr lang="ru-RU"/>
        </a:p>
      </dgm:t>
    </dgm:pt>
    <dgm:pt modelId="{D7E5F23E-CB98-4CF1-A813-45249B5FBD15}" type="pres">
      <dgm:prSet presAssocID="{C750295F-D4CB-468F-99DC-6967F4D9FB3F}" presName="circ4Tx" presStyleLbl="revTx" presStyleIdx="0" presStyleCnt="0" custScaleX="114949" custLinFactNeighborX="30217" custLinFactNeighborY="-4017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E8DC37-5018-44A8-B696-AD28C0DDAA25}" type="pres">
      <dgm:prSet presAssocID="{69697188-E1C6-42BC-BE23-CAA5D3A4E3B1}" presName="circ5" presStyleLbl="vennNode1" presStyleIdx="4" presStyleCnt="7"/>
      <dgm:spPr/>
      <dgm:t>
        <a:bodyPr/>
        <a:lstStyle/>
        <a:p>
          <a:endParaRPr lang="ru-RU"/>
        </a:p>
      </dgm:t>
    </dgm:pt>
    <dgm:pt modelId="{BF1C00D8-035A-460B-9257-365ED522D779}" type="pres">
      <dgm:prSet presAssocID="{69697188-E1C6-42BC-BE23-CAA5D3A4E3B1}" presName="circ5Tx" presStyleLbl="revTx" presStyleIdx="0" presStyleCnt="0" custScaleX="151106" custLinFactNeighborX="-28430" custLinFactNeighborY="-4654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4E012A-D0BC-4C61-B4EF-AA501E765DBF}" type="pres">
      <dgm:prSet presAssocID="{9B2A08CC-67A9-4285-92F1-87F5A319BBBF}" presName="circ6" presStyleLbl="vennNode1" presStyleIdx="5" presStyleCnt="7"/>
      <dgm:spPr/>
      <dgm:t>
        <a:bodyPr/>
        <a:lstStyle/>
        <a:p>
          <a:endParaRPr lang="ru-RU"/>
        </a:p>
      </dgm:t>
    </dgm:pt>
    <dgm:pt modelId="{42C81E1E-B03B-4A80-BB6A-8907111033CF}" type="pres">
      <dgm:prSet presAssocID="{9B2A08CC-67A9-4285-92F1-87F5A319BBBF}" presName="circ6Tx" presStyleLbl="revTx" presStyleIdx="0" presStyleCnt="0" custScaleX="160818" custLinFactNeighborX="-16231" custLinFactNeighborY="-426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6A8CCF-8EEC-4A1E-82F9-8F702E6DC61E}" type="pres">
      <dgm:prSet presAssocID="{09EAA347-5F6A-49D8-90B4-A431089E71E7}" presName="circ7" presStyleLbl="vennNode1" presStyleIdx="6" presStyleCnt="7"/>
      <dgm:spPr/>
      <dgm:t>
        <a:bodyPr/>
        <a:lstStyle/>
        <a:p>
          <a:endParaRPr lang="ru-RU"/>
        </a:p>
      </dgm:t>
    </dgm:pt>
    <dgm:pt modelId="{17EFFCF1-8793-407F-933D-35757990FDC6}" type="pres">
      <dgm:prSet presAssocID="{09EAA347-5F6A-49D8-90B4-A431089E71E7}" presName="circ7Tx" presStyleLbl="revTx" presStyleIdx="0" presStyleCnt="0" custScaleX="126496" custLinFactNeighborX="-16926" custLinFactNeighborY="-552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F0BA90-51A4-4497-B83A-F1498F4C351E}" srcId="{0B028B8E-41EB-4DA9-BD0E-A05D25B4050F}" destId="{7BE0BFC0-6D04-4270-A67F-DC42D8B77FB8}" srcOrd="2" destOrd="0" parTransId="{81A0891F-728D-4B9C-B49C-42513698CA86}" sibTransId="{D34D5860-C8F6-42A2-BFA8-B74517422A53}"/>
    <dgm:cxn modelId="{A8AEF469-177B-4C83-B885-29D860476F18}" srcId="{0B028B8E-41EB-4DA9-BD0E-A05D25B4050F}" destId="{09EAA347-5F6A-49D8-90B4-A431089E71E7}" srcOrd="6" destOrd="0" parTransId="{2D3D529A-59C4-4C99-B093-24C1D0422B10}" sibTransId="{58ACDB45-C30C-42AE-92DF-9DF173849C02}"/>
    <dgm:cxn modelId="{C7716812-CBB1-4C0D-897A-D4CEAE904D44}" srcId="{0B028B8E-41EB-4DA9-BD0E-A05D25B4050F}" destId="{19C15501-BA47-44FA-B18B-576188396504}" srcOrd="0" destOrd="0" parTransId="{0B4D0FDE-BB2F-4D77-8207-5E17789EE920}" sibTransId="{B8BF9071-9523-4B59-8549-7440E49D72D8}"/>
    <dgm:cxn modelId="{7CEC2814-81CA-4099-9847-C627F27A4FEB}" srcId="{0B028B8E-41EB-4DA9-BD0E-A05D25B4050F}" destId="{9B2A08CC-67A9-4285-92F1-87F5A319BBBF}" srcOrd="5" destOrd="0" parTransId="{933A730E-4291-4D15-826E-08B16DB67F7F}" sibTransId="{8CC00C93-F606-41B4-9A6A-37F070B82041}"/>
    <dgm:cxn modelId="{99F43752-08D2-490F-B321-4A17C264945F}" srcId="{0B028B8E-41EB-4DA9-BD0E-A05D25B4050F}" destId="{91527F17-8F14-4CA1-87BD-407F0E5D04B6}" srcOrd="7" destOrd="0" parTransId="{9D7D78DE-D686-47F7-8D63-8DEF61ADDE23}" sibTransId="{6A014B8D-FCF4-477F-A4BD-60771EE11775}"/>
    <dgm:cxn modelId="{778F39D3-5159-4C06-A2B4-2A099A84B7BE}" type="presOf" srcId="{CFC3A086-FBA0-4298-87C3-F834D56B641D}" destId="{983FCC3A-E746-40FD-B4BB-F71F8CA746F6}" srcOrd="0" destOrd="0" presId="urn:microsoft.com/office/officeart/2005/8/layout/venn1"/>
    <dgm:cxn modelId="{72AD2573-CA2F-4F67-B9F8-8D21AA952E32}" type="presOf" srcId="{C750295F-D4CB-468F-99DC-6967F4D9FB3F}" destId="{D7E5F23E-CB98-4CF1-A813-45249B5FBD15}" srcOrd="0" destOrd="0" presId="urn:microsoft.com/office/officeart/2005/8/layout/venn1"/>
    <dgm:cxn modelId="{B929054E-83E1-40C6-823B-5EE1176F015E}" type="presOf" srcId="{9B2A08CC-67A9-4285-92F1-87F5A319BBBF}" destId="{42C81E1E-B03B-4A80-BB6A-8907111033CF}" srcOrd="0" destOrd="0" presId="urn:microsoft.com/office/officeart/2005/8/layout/venn1"/>
    <dgm:cxn modelId="{E2F7D9EE-623E-4F70-998D-D744E340D903}" srcId="{0B028B8E-41EB-4DA9-BD0E-A05D25B4050F}" destId="{BE74BF12-EDD1-40E7-BA7A-3254B3393A9E}" srcOrd="13" destOrd="0" parTransId="{AC66A9CD-7340-4367-95F2-D859C36DC0F0}" sibTransId="{03E95850-863A-4D02-ACF2-26AA3D042761}"/>
    <dgm:cxn modelId="{E420CD63-11E3-44AF-BFD1-C8D4005E49E9}" type="presOf" srcId="{69697188-E1C6-42BC-BE23-CAA5D3A4E3B1}" destId="{BF1C00D8-035A-460B-9257-365ED522D779}" srcOrd="0" destOrd="0" presId="urn:microsoft.com/office/officeart/2005/8/layout/venn1"/>
    <dgm:cxn modelId="{53FB0FD8-4D9F-4E5A-BDDD-D9A80707E097}" srcId="{0B028B8E-41EB-4DA9-BD0E-A05D25B4050F}" destId="{FF54CB0F-ABCE-4123-9095-C1166ACC0A6A}" srcOrd="8" destOrd="0" parTransId="{DBDE2C5C-37F6-4DD9-B21D-46191C237B58}" sibTransId="{142EF3F8-A442-4F7E-BBC3-D3407F2BE410}"/>
    <dgm:cxn modelId="{C64AB239-D40D-4998-B881-7DA419846B8E}" srcId="{0B028B8E-41EB-4DA9-BD0E-A05D25B4050F}" destId="{453D18A2-5AED-4A8A-8976-827505FC64AD}" srcOrd="11" destOrd="0" parTransId="{F196821D-F671-42CF-9CF5-D349C38C8F3D}" sibTransId="{E761628C-CD80-4807-92D4-81AC9388582B}"/>
    <dgm:cxn modelId="{D5ACDD01-0C23-42AE-A374-20C032069BA0}" type="presOf" srcId="{09EAA347-5F6A-49D8-90B4-A431089E71E7}" destId="{17EFFCF1-8793-407F-933D-35757990FDC6}" srcOrd="0" destOrd="0" presId="urn:microsoft.com/office/officeart/2005/8/layout/venn1"/>
    <dgm:cxn modelId="{BFAC5B0F-AFC2-4A1F-8D57-0007E71BCD6A}" srcId="{0B028B8E-41EB-4DA9-BD0E-A05D25B4050F}" destId="{69697188-E1C6-42BC-BE23-CAA5D3A4E3B1}" srcOrd="4" destOrd="0" parTransId="{F3F39B9B-0480-4B33-BEF8-BDF2A54D7F23}" sibTransId="{8D59A0D1-E5B6-4337-B133-10A2D4AD6BB5}"/>
    <dgm:cxn modelId="{B9DFF734-24D9-4674-8EC4-2A623912C479}" srcId="{0B028B8E-41EB-4DA9-BD0E-A05D25B4050F}" destId="{FAD285E6-5FDD-46E6-B128-97C9792C1F7B}" srcOrd="12" destOrd="0" parTransId="{A5AC2AD8-F442-422B-B1FD-5F14B759D4BA}" sibTransId="{3AF56BB9-84E0-4D62-9659-304BA409FB50}"/>
    <dgm:cxn modelId="{43E5E0B2-A53E-42ED-9350-995DA57550E5}" srcId="{0B028B8E-41EB-4DA9-BD0E-A05D25B4050F}" destId="{C750295F-D4CB-468F-99DC-6967F4D9FB3F}" srcOrd="3" destOrd="0" parTransId="{885CD00A-84EB-46A0-912F-57F4F81B7083}" sibTransId="{519DD80A-D0CB-4AB5-A716-D1DE0E92FE28}"/>
    <dgm:cxn modelId="{0A6E54A4-7D72-4A61-8AB3-4243894E11FC}" srcId="{0B028B8E-41EB-4DA9-BD0E-A05D25B4050F}" destId="{F8337CE9-DAA0-439C-9280-9C81F723F0D3}" srcOrd="10" destOrd="0" parTransId="{1B1CD7E9-D505-4C65-AE1B-C019C47EB3C6}" sibTransId="{CB69F10A-49AD-4094-9FF1-5B485AA59D5A}"/>
    <dgm:cxn modelId="{BAC807E9-AF5D-4F4D-85B2-94B94EA55D5E}" srcId="{0B028B8E-41EB-4DA9-BD0E-A05D25B4050F}" destId="{CFC3A086-FBA0-4298-87C3-F834D56B641D}" srcOrd="1" destOrd="0" parTransId="{056A4D5F-7A75-49A3-9144-251584ECD4E6}" sibTransId="{B4C9DC6D-3823-4444-A1BC-6A640D9E4F94}"/>
    <dgm:cxn modelId="{1579983A-22D7-46A0-927E-225C2926BACF}" type="presOf" srcId="{19C15501-BA47-44FA-B18B-576188396504}" destId="{60128C26-51C9-48B9-9A60-C986493F45EC}" srcOrd="0" destOrd="0" presId="urn:microsoft.com/office/officeart/2005/8/layout/venn1"/>
    <dgm:cxn modelId="{EFED6A1E-921E-4E9C-882A-838508CB21E1}" type="presOf" srcId="{0B028B8E-41EB-4DA9-BD0E-A05D25B4050F}" destId="{3749DAB9-A145-4D67-A195-DCBF38FAC58A}" srcOrd="0" destOrd="0" presId="urn:microsoft.com/office/officeart/2005/8/layout/venn1"/>
    <dgm:cxn modelId="{75D91DA3-34D9-4AD6-8DF9-69AA2868FCE1}" srcId="{0B028B8E-41EB-4DA9-BD0E-A05D25B4050F}" destId="{A5D10ACC-D0F8-4688-AFF8-4C63BB4662BA}" srcOrd="9" destOrd="0" parTransId="{1F99FADF-3389-4E8B-9C41-48C3F733B5FB}" sibTransId="{02F3DD2A-F335-4A9A-AF73-F8003DABB5B4}"/>
    <dgm:cxn modelId="{F7593823-9C37-43AB-BEBA-A50BDC3C7022}" type="presOf" srcId="{7BE0BFC0-6D04-4270-A67F-DC42D8B77FB8}" destId="{1E84CF8F-B46D-42A1-9867-CD5805D4E081}" srcOrd="0" destOrd="0" presId="urn:microsoft.com/office/officeart/2005/8/layout/venn1"/>
    <dgm:cxn modelId="{8A428C41-3788-4C67-90B9-0A51DD56E7B1}" type="presParOf" srcId="{3749DAB9-A145-4D67-A195-DCBF38FAC58A}" destId="{3FD343DA-B70B-4FE1-AFE9-1818AEF979F2}" srcOrd="0" destOrd="0" presId="urn:microsoft.com/office/officeart/2005/8/layout/venn1"/>
    <dgm:cxn modelId="{395A5445-2082-488E-82A7-3D545DF26173}" type="presParOf" srcId="{3749DAB9-A145-4D67-A195-DCBF38FAC58A}" destId="{60128C26-51C9-48B9-9A60-C986493F45EC}" srcOrd="1" destOrd="0" presId="urn:microsoft.com/office/officeart/2005/8/layout/venn1"/>
    <dgm:cxn modelId="{D48480F7-FD4D-47A0-8741-434902B075CC}" type="presParOf" srcId="{3749DAB9-A145-4D67-A195-DCBF38FAC58A}" destId="{F66FB008-477F-428E-8AE8-F9B58B3635BA}" srcOrd="2" destOrd="0" presId="urn:microsoft.com/office/officeart/2005/8/layout/venn1"/>
    <dgm:cxn modelId="{5E394CDD-8AD5-47AA-AD5B-77937A6B72D9}" type="presParOf" srcId="{3749DAB9-A145-4D67-A195-DCBF38FAC58A}" destId="{983FCC3A-E746-40FD-B4BB-F71F8CA746F6}" srcOrd="3" destOrd="0" presId="urn:microsoft.com/office/officeart/2005/8/layout/venn1"/>
    <dgm:cxn modelId="{0BFF2BFD-92B4-489F-BD9D-8A0A0C449BAE}" type="presParOf" srcId="{3749DAB9-A145-4D67-A195-DCBF38FAC58A}" destId="{41103C0B-F5BE-457C-B42C-6682F9E37C45}" srcOrd="4" destOrd="0" presId="urn:microsoft.com/office/officeart/2005/8/layout/venn1"/>
    <dgm:cxn modelId="{07CA3867-2CCA-4CB1-ACB3-9AED3A8B3EF0}" type="presParOf" srcId="{3749DAB9-A145-4D67-A195-DCBF38FAC58A}" destId="{1E84CF8F-B46D-42A1-9867-CD5805D4E081}" srcOrd="5" destOrd="0" presId="urn:microsoft.com/office/officeart/2005/8/layout/venn1"/>
    <dgm:cxn modelId="{C2757C0B-1449-4429-9DB3-FC9D3CD34008}" type="presParOf" srcId="{3749DAB9-A145-4D67-A195-DCBF38FAC58A}" destId="{B078370A-95ED-429B-8674-7992F3A5FD2A}" srcOrd="6" destOrd="0" presId="urn:microsoft.com/office/officeart/2005/8/layout/venn1"/>
    <dgm:cxn modelId="{18AAECEE-71E6-44CF-B5BA-4A6A926BA4BD}" type="presParOf" srcId="{3749DAB9-A145-4D67-A195-DCBF38FAC58A}" destId="{D7E5F23E-CB98-4CF1-A813-45249B5FBD15}" srcOrd="7" destOrd="0" presId="urn:microsoft.com/office/officeart/2005/8/layout/venn1"/>
    <dgm:cxn modelId="{4905B45B-B484-46BB-9AF9-460A2610E890}" type="presParOf" srcId="{3749DAB9-A145-4D67-A195-DCBF38FAC58A}" destId="{0DE8DC37-5018-44A8-B696-AD28C0DDAA25}" srcOrd="8" destOrd="0" presId="urn:microsoft.com/office/officeart/2005/8/layout/venn1"/>
    <dgm:cxn modelId="{D9129AF3-4806-4357-ADAB-476218C96C55}" type="presParOf" srcId="{3749DAB9-A145-4D67-A195-DCBF38FAC58A}" destId="{BF1C00D8-035A-460B-9257-365ED522D779}" srcOrd="9" destOrd="0" presId="urn:microsoft.com/office/officeart/2005/8/layout/venn1"/>
    <dgm:cxn modelId="{B7E6F533-5804-4F67-B024-C97EC02A8F7B}" type="presParOf" srcId="{3749DAB9-A145-4D67-A195-DCBF38FAC58A}" destId="{114E012A-D0BC-4C61-B4EF-AA501E765DBF}" srcOrd="10" destOrd="0" presId="urn:microsoft.com/office/officeart/2005/8/layout/venn1"/>
    <dgm:cxn modelId="{D2F15B35-5173-4AEE-A4A4-D86D843C5E0D}" type="presParOf" srcId="{3749DAB9-A145-4D67-A195-DCBF38FAC58A}" destId="{42C81E1E-B03B-4A80-BB6A-8907111033CF}" srcOrd="11" destOrd="0" presId="urn:microsoft.com/office/officeart/2005/8/layout/venn1"/>
    <dgm:cxn modelId="{ABE9D6C9-FC4C-4231-9D42-1B13463F1C6F}" type="presParOf" srcId="{3749DAB9-A145-4D67-A195-DCBF38FAC58A}" destId="{756A8CCF-8EEC-4A1E-82F9-8F702E6DC61E}" srcOrd="12" destOrd="0" presId="urn:microsoft.com/office/officeart/2005/8/layout/venn1"/>
    <dgm:cxn modelId="{1E597FFE-1D0D-454B-96D7-CBFC4E164635}" type="presParOf" srcId="{3749DAB9-A145-4D67-A195-DCBF38FAC58A}" destId="{17EFFCF1-8793-407F-933D-35757990FDC6}" srcOrd="13" destOrd="0" presId="urn:microsoft.com/office/officeart/2005/8/layout/venn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29C4BE-05FC-4A80-8262-EF3DCC161B90}" type="doc">
      <dgm:prSet loTypeId="urn:microsoft.com/office/officeart/2005/8/layout/pyramid2" loCatId="pyramid" qsTypeId="urn:microsoft.com/office/officeart/2005/8/quickstyle/3d3" qsCatId="3D" csTypeId="urn:microsoft.com/office/officeart/2005/8/colors/colorful1" csCatId="colorful" phldr="1"/>
      <dgm:spPr/>
    </dgm:pt>
    <dgm:pt modelId="{62D8E2E4-E0BB-4BD5-B44A-4C0302EB7462}">
      <dgm:prSet phldrT="[Текст]" custT="1"/>
      <dgm:spPr/>
      <dgm:t>
        <a:bodyPr/>
        <a:lstStyle/>
        <a:p>
          <a:pPr algn="ctr"/>
          <a:r>
            <a:rPr lang="ru-RU" sz="1100" b="1" dirty="0">
              <a:latin typeface="Arial" pitchFamily="34" charset="0"/>
              <a:cs typeface="Arial" pitchFamily="34" charset="0"/>
            </a:rPr>
            <a:t>Ориентированность на постоянное образование </a:t>
          </a:r>
        </a:p>
      </dgm:t>
    </dgm:pt>
    <dgm:pt modelId="{90123191-2467-4239-9900-EB5FC5BC9F36}" type="parTrans" cxnId="{5E417DF8-C6F5-4A31-86C8-CD5195A94DAF}">
      <dgm:prSet/>
      <dgm:spPr/>
      <dgm:t>
        <a:bodyPr/>
        <a:lstStyle/>
        <a:p>
          <a:pPr algn="ctr"/>
          <a:endParaRPr lang="ru-RU"/>
        </a:p>
      </dgm:t>
    </dgm:pt>
    <dgm:pt modelId="{C5B9E178-2F29-46B8-9B4D-61AF5CEDC863}" type="sibTrans" cxnId="{5E417DF8-C6F5-4A31-86C8-CD5195A94DAF}">
      <dgm:prSet/>
      <dgm:spPr/>
      <dgm:t>
        <a:bodyPr/>
        <a:lstStyle/>
        <a:p>
          <a:pPr algn="ctr"/>
          <a:endParaRPr lang="ru-RU"/>
        </a:p>
      </dgm:t>
    </dgm:pt>
    <dgm:pt modelId="{789FBDB0-8FE5-4ADF-9F00-2F724E60C662}">
      <dgm:prSet phldrT="[Текст]" custT="1"/>
      <dgm:spPr/>
      <dgm:t>
        <a:bodyPr/>
        <a:lstStyle/>
        <a:p>
          <a:pPr algn="ctr"/>
          <a:r>
            <a:rPr lang="ru-RU" sz="1100" b="1" dirty="0">
              <a:latin typeface="Arial" pitchFamily="34" charset="0"/>
              <a:cs typeface="Arial" pitchFamily="34" charset="0"/>
            </a:rPr>
            <a:t>Способность работать в современных информационных системах</a:t>
          </a:r>
        </a:p>
      </dgm:t>
    </dgm:pt>
    <dgm:pt modelId="{2F1C3CF1-9B5B-40C5-9313-785115EDB41F}" type="parTrans" cxnId="{2388419F-4D48-4EDA-9377-F814492E840A}">
      <dgm:prSet/>
      <dgm:spPr/>
      <dgm:t>
        <a:bodyPr/>
        <a:lstStyle/>
        <a:p>
          <a:pPr algn="ctr"/>
          <a:endParaRPr lang="ru-RU"/>
        </a:p>
      </dgm:t>
    </dgm:pt>
    <dgm:pt modelId="{D3F92F22-C797-4467-A2DC-3DD4A79E755A}" type="sibTrans" cxnId="{2388419F-4D48-4EDA-9377-F814492E840A}">
      <dgm:prSet/>
      <dgm:spPr/>
      <dgm:t>
        <a:bodyPr/>
        <a:lstStyle/>
        <a:p>
          <a:pPr algn="ctr"/>
          <a:endParaRPr lang="ru-RU"/>
        </a:p>
      </dgm:t>
    </dgm:pt>
    <dgm:pt modelId="{4B89A9B1-78E9-46C9-B130-5CF712DBF83E}">
      <dgm:prSet phldrT="[Текст]" custT="1"/>
      <dgm:spPr/>
      <dgm:t>
        <a:bodyPr/>
        <a:lstStyle/>
        <a:p>
          <a:pPr algn="ctr"/>
          <a:r>
            <a:rPr lang="ru-RU" sz="1100" b="1" dirty="0">
              <a:latin typeface="Arial" pitchFamily="34" charset="0"/>
              <a:cs typeface="Arial" pitchFamily="34" charset="0"/>
            </a:rPr>
            <a:t>Владение навыками абстрактного и поискового мышления </a:t>
          </a:r>
        </a:p>
      </dgm:t>
    </dgm:pt>
    <dgm:pt modelId="{FFFAC691-E9D2-4A3D-831F-0021D30EAA95}" type="parTrans" cxnId="{C3348BA4-925F-4395-A643-C27CC83FB330}">
      <dgm:prSet/>
      <dgm:spPr/>
      <dgm:t>
        <a:bodyPr/>
        <a:lstStyle/>
        <a:p>
          <a:pPr algn="ctr"/>
          <a:endParaRPr lang="ru-RU"/>
        </a:p>
      </dgm:t>
    </dgm:pt>
    <dgm:pt modelId="{692846E3-8A35-4DC7-80ED-4ED2C5AFF629}" type="sibTrans" cxnId="{C3348BA4-925F-4395-A643-C27CC83FB330}">
      <dgm:prSet/>
      <dgm:spPr/>
      <dgm:t>
        <a:bodyPr/>
        <a:lstStyle/>
        <a:p>
          <a:pPr algn="ctr"/>
          <a:endParaRPr lang="ru-RU"/>
        </a:p>
      </dgm:t>
    </dgm:pt>
    <dgm:pt modelId="{AE224CD3-6C67-481A-8634-407300E4232D}">
      <dgm:prSet custT="1"/>
      <dgm:spPr/>
      <dgm:t>
        <a:bodyPr/>
        <a:lstStyle/>
        <a:p>
          <a:pPr algn="ctr"/>
          <a:r>
            <a:rPr lang="ru-RU" sz="1100" b="1" dirty="0">
              <a:latin typeface="Arial" pitchFamily="34" charset="0"/>
              <a:cs typeface="Arial" pitchFamily="34" charset="0"/>
            </a:rPr>
            <a:t>Умение быстро действовать в нестандартных ситуациях</a:t>
          </a:r>
        </a:p>
      </dgm:t>
    </dgm:pt>
    <dgm:pt modelId="{9708B164-EBE2-48B4-9882-CCAE755B2987}" type="parTrans" cxnId="{0393C5F8-8C26-47A1-B3A6-CD2F76C1BAB9}">
      <dgm:prSet/>
      <dgm:spPr/>
      <dgm:t>
        <a:bodyPr/>
        <a:lstStyle/>
        <a:p>
          <a:pPr algn="ctr"/>
          <a:endParaRPr lang="ru-RU"/>
        </a:p>
      </dgm:t>
    </dgm:pt>
    <dgm:pt modelId="{EA52EC90-6581-40EC-91C9-AE6B1B968B9A}" type="sibTrans" cxnId="{0393C5F8-8C26-47A1-B3A6-CD2F76C1BAB9}">
      <dgm:prSet/>
      <dgm:spPr/>
      <dgm:t>
        <a:bodyPr/>
        <a:lstStyle/>
        <a:p>
          <a:pPr algn="ctr"/>
          <a:endParaRPr lang="ru-RU"/>
        </a:p>
      </dgm:t>
    </dgm:pt>
    <dgm:pt modelId="{6519FB01-DC4C-458B-B147-07E881917083}">
      <dgm:prSet custT="1"/>
      <dgm:spPr/>
      <dgm:t>
        <a:bodyPr/>
        <a:lstStyle/>
        <a:p>
          <a:pPr algn="ctr"/>
          <a:r>
            <a:rPr lang="ru-RU" sz="1100" b="1" dirty="0">
              <a:latin typeface="Arial" pitchFamily="34" charset="0"/>
              <a:cs typeface="Arial" pitchFamily="34" charset="0"/>
            </a:rPr>
            <a:t>Патриотизм</a:t>
          </a:r>
        </a:p>
      </dgm:t>
    </dgm:pt>
    <dgm:pt modelId="{5A28EE89-8F81-4A3D-BD6F-68C624650929}" type="parTrans" cxnId="{106ACAD5-8A07-4F16-B3D2-2C499B9650FF}">
      <dgm:prSet/>
      <dgm:spPr/>
      <dgm:t>
        <a:bodyPr/>
        <a:lstStyle/>
        <a:p>
          <a:pPr algn="ctr"/>
          <a:endParaRPr lang="ru-RU"/>
        </a:p>
      </dgm:t>
    </dgm:pt>
    <dgm:pt modelId="{AD2B880E-3E23-49E1-85B8-1ABEF38B1785}" type="sibTrans" cxnId="{106ACAD5-8A07-4F16-B3D2-2C499B9650FF}">
      <dgm:prSet/>
      <dgm:spPr/>
      <dgm:t>
        <a:bodyPr/>
        <a:lstStyle/>
        <a:p>
          <a:pPr algn="ctr"/>
          <a:endParaRPr lang="ru-RU"/>
        </a:p>
      </dgm:t>
    </dgm:pt>
    <dgm:pt modelId="{A943265E-E253-4117-A4AB-6C19C22C435A}">
      <dgm:prSet custT="1"/>
      <dgm:spPr/>
      <dgm:t>
        <a:bodyPr/>
        <a:lstStyle/>
        <a:p>
          <a:pPr algn="ctr"/>
          <a:r>
            <a:rPr lang="ru-RU" sz="1100" b="1" dirty="0">
              <a:latin typeface="Arial" pitchFamily="34" charset="0"/>
              <a:cs typeface="Arial" pitchFamily="34" charset="0"/>
            </a:rPr>
            <a:t>Ответственное отношение к собственному здоровью, избегания  вредных привычек</a:t>
          </a:r>
        </a:p>
      </dgm:t>
    </dgm:pt>
    <dgm:pt modelId="{F955C672-B40C-43B1-AD18-22EF04D4D295}" type="parTrans" cxnId="{BCFC1D65-066D-4282-8D08-DA8F925DB6BE}">
      <dgm:prSet/>
      <dgm:spPr/>
      <dgm:t>
        <a:bodyPr/>
        <a:lstStyle/>
        <a:p>
          <a:pPr algn="ctr"/>
          <a:endParaRPr lang="ru-RU"/>
        </a:p>
      </dgm:t>
    </dgm:pt>
    <dgm:pt modelId="{200C88FE-AA9A-4381-8874-96678E21AF1D}" type="sibTrans" cxnId="{BCFC1D65-066D-4282-8D08-DA8F925DB6BE}">
      <dgm:prSet/>
      <dgm:spPr/>
      <dgm:t>
        <a:bodyPr/>
        <a:lstStyle/>
        <a:p>
          <a:pPr algn="ctr"/>
          <a:endParaRPr lang="ru-RU"/>
        </a:p>
      </dgm:t>
    </dgm:pt>
    <dgm:pt modelId="{EE58CD6F-2694-45FD-95EC-3E65AE205B20}">
      <dgm:prSet custT="1"/>
      <dgm:spPr/>
      <dgm:t>
        <a:bodyPr/>
        <a:lstStyle/>
        <a:p>
          <a:pPr algn="ctr"/>
          <a:r>
            <a:rPr lang="ru-RU" sz="1100" b="1" dirty="0">
              <a:latin typeface="Arial" pitchFamily="34" charset="0"/>
              <a:cs typeface="Arial" pitchFamily="34" charset="0"/>
            </a:rPr>
            <a:t>Владение навыками производительной творческой деятельности </a:t>
          </a:r>
        </a:p>
      </dgm:t>
    </dgm:pt>
    <dgm:pt modelId="{B8332422-DD1E-4F36-8237-B300DFFBCA23}" type="parTrans" cxnId="{E66874E6-D805-4683-92AE-9C92910AF248}">
      <dgm:prSet/>
      <dgm:spPr/>
      <dgm:t>
        <a:bodyPr/>
        <a:lstStyle/>
        <a:p>
          <a:pPr algn="ctr"/>
          <a:endParaRPr lang="ru-RU"/>
        </a:p>
      </dgm:t>
    </dgm:pt>
    <dgm:pt modelId="{CC687888-30C3-4B93-A4DD-52F5C1C2D38E}" type="sibTrans" cxnId="{E66874E6-D805-4683-92AE-9C92910AF248}">
      <dgm:prSet/>
      <dgm:spPr/>
      <dgm:t>
        <a:bodyPr/>
        <a:lstStyle/>
        <a:p>
          <a:pPr algn="ctr"/>
          <a:endParaRPr lang="ru-RU"/>
        </a:p>
      </dgm:t>
    </dgm:pt>
    <dgm:pt modelId="{6BD66625-6607-4ADD-BE4E-282C9E2E0510}">
      <dgm:prSet custT="1"/>
      <dgm:spPr/>
      <dgm:t>
        <a:bodyPr/>
        <a:lstStyle/>
        <a:p>
          <a:pPr algn="ctr"/>
          <a:r>
            <a:rPr lang="ru-RU" sz="1100" b="1" dirty="0">
              <a:latin typeface="Arial" pitchFamily="34" charset="0"/>
              <a:cs typeface="Arial" pitchFamily="34" charset="0"/>
            </a:rPr>
            <a:t>Коммуникативность </a:t>
          </a:r>
        </a:p>
      </dgm:t>
    </dgm:pt>
    <dgm:pt modelId="{0AE3ABF3-59AF-4A01-B1BA-173D11B9BD0B}" type="parTrans" cxnId="{BD6C1D52-A742-4A71-8127-8491E31D518B}">
      <dgm:prSet/>
      <dgm:spPr/>
      <dgm:t>
        <a:bodyPr/>
        <a:lstStyle/>
        <a:p>
          <a:pPr algn="ctr"/>
          <a:endParaRPr lang="ru-RU"/>
        </a:p>
      </dgm:t>
    </dgm:pt>
    <dgm:pt modelId="{709C6039-7FA6-4D3E-A0F1-F061F3F1CF87}" type="sibTrans" cxnId="{BD6C1D52-A742-4A71-8127-8491E31D518B}">
      <dgm:prSet/>
      <dgm:spPr/>
      <dgm:t>
        <a:bodyPr/>
        <a:lstStyle/>
        <a:p>
          <a:pPr algn="ctr"/>
          <a:endParaRPr lang="ru-RU"/>
        </a:p>
      </dgm:t>
    </dgm:pt>
    <dgm:pt modelId="{557B4340-7123-450D-AA57-79CCCCE931F9}">
      <dgm:prSet custT="1"/>
      <dgm:spPr/>
      <dgm:t>
        <a:bodyPr/>
        <a:lstStyle/>
        <a:p>
          <a:pPr algn="ctr"/>
          <a:r>
            <a:rPr lang="ru-RU" sz="1100" b="1" dirty="0">
              <a:latin typeface="Arial" pitchFamily="34" charset="0"/>
              <a:cs typeface="Arial" pitchFamily="34" charset="0"/>
            </a:rPr>
            <a:t>Владение основами этики и этикета   </a:t>
          </a:r>
        </a:p>
      </dgm:t>
    </dgm:pt>
    <dgm:pt modelId="{607C4C09-75F3-47AB-BA96-2C1A2F52B331}" type="parTrans" cxnId="{00A4560C-C3F4-4C4A-908D-0EC762BA86FC}">
      <dgm:prSet/>
      <dgm:spPr/>
      <dgm:t>
        <a:bodyPr/>
        <a:lstStyle/>
        <a:p>
          <a:pPr algn="ctr"/>
          <a:endParaRPr lang="ru-RU"/>
        </a:p>
      </dgm:t>
    </dgm:pt>
    <dgm:pt modelId="{E34ACC9A-7894-4282-A4ED-BE3481F9C3B3}" type="sibTrans" cxnId="{00A4560C-C3F4-4C4A-908D-0EC762BA86FC}">
      <dgm:prSet/>
      <dgm:spPr/>
      <dgm:t>
        <a:bodyPr/>
        <a:lstStyle/>
        <a:p>
          <a:pPr algn="ctr"/>
          <a:endParaRPr lang="ru-RU"/>
        </a:p>
      </dgm:t>
    </dgm:pt>
    <dgm:pt modelId="{4840B14C-27AD-497E-A5AC-25EDC89E7628}" type="pres">
      <dgm:prSet presAssocID="{E029C4BE-05FC-4A80-8262-EF3DCC161B90}" presName="compositeShape" presStyleCnt="0">
        <dgm:presLayoutVars>
          <dgm:dir/>
          <dgm:resizeHandles/>
        </dgm:presLayoutVars>
      </dgm:prSet>
      <dgm:spPr/>
    </dgm:pt>
    <dgm:pt modelId="{519ADB97-3407-4E9F-BE96-66B2D9F5FF48}" type="pres">
      <dgm:prSet presAssocID="{E029C4BE-05FC-4A80-8262-EF3DCC161B90}" presName="pyramid" presStyleLbl="node1" presStyleIdx="0" presStyleCnt="1" custLinFactNeighborX="7397"/>
      <dgm:spPr/>
    </dgm:pt>
    <dgm:pt modelId="{993423FA-018E-471A-A873-4B3EC1866F04}" type="pres">
      <dgm:prSet presAssocID="{E029C4BE-05FC-4A80-8262-EF3DCC161B90}" presName="theList" presStyleCnt="0"/>
      <dgm:spPr/>
    </dgm:pt>
    <dgm:pt modelId="{480B3A28-E04A-474F-AFF6-5D86C386227C}" type="pres">
      <dgm:prSet presAssocID="{62D8E2E4-E0BB-4BD5-B44A-4C0302EB7462}" presName="aNode" presStyleLbl="fgAcc1" presStyleIdx="0" presStyleCnt="9" custScaleX="154309" custScaleY="170659" custLinFactY="-19783" custLinFactNeighborX="-40774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7D69AB-0396-4770-BF00-9CFE9A259550}" type="pres">
      <dgm:prSet presAssocID="{62D8E2E4-E0BB-4BD5-B44A-4C0302EB7462}" presName="aSpace" presStyleCnt="0"/>
      <dgm:spPr/>
    </dgm:pt>
    <dgm:pt modelId="{514C4E65-B966-41FE-B1E5-0CD82E184ECD}" type="pres">
      <dgm:prSet presAssocID="{789FBDB0-8FE5-4ADF-9F00-2F724E60C662}" presName="aNode" presStyleLbl="fgAcc1" presStyleIdx="1" presStyleCnt="9" custScaleX="155721" custScaleY="157694" custLinFactY="-3962" custLinFactNeighborX="-3960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E33CF0-15C2-4737-A72C-AD7A6A99DED5}" type="pres">
      <dgm:prSet presAssocID="{789FBDB0-8FE5-4ADF-9F00-2F724E60C662}" presName="aSpace" presStyleCnt="0"/>
      <dgm:spPr/>
    </dgm:pt>
    <dgm:pt modelId="{7F06E9EF-B6C5-4286-8D8E-97C45EC7BD85}" type="pres">
      <dgm:prSet presAssocID="{4B89A9B1-78E9-46C9-B130-5CF712DBF83E}" presName="aNode" presStyleLbl="fgAcc1" presStyleIdx="2" presStyleCnt="9" custScaleX="155041" custLinFactNeighborX="-41140" custLinFactNeighborY="139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F94900-A579-4ECA-9853-48FCB6A5FA1A}" type="pres">
      <dgm:prSet presAssocID="{4B89A9B1-78E9-46C9-B130-5CF712DBF83E}" presName="aSpace" presStyleCnt="0"/>
      <dgm:spPr/>
    </dgm:pt>
    <dgm:pt modelId="{92DA9677-CDB3-4104-BFFC-72BB921C32A5}" type="pres">
      <dgm:prSet presAssocID="{AE224CD3-6C67-481A-8634-407300E4232D}" presName="aNode" presStyleLbl="fgAcc1" presStyleIdx="3" presStyleCnt="9" custScaleX="155112" custLinFactY="4986" custLinFactNeighborX="-3995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EAA932-6019-47DC-BCE2-8CD8BD79A3A6}" type="pres">
      <dgm:prSet presAssocID="{AE224CD3-6C67-481A-8634-407300E4232D}" presName="aSpace" presStyleCnt="0"/>
      <dgm:spPr/>
    </dgm:pt>
    <dgm:pt modelId="{A5B8DF28-9CD3-4895-9923-F6A563E65988}" type="pres">
      <dgm:prSet presAssocID="{557B4340-7123-450D-AA57-79CCCCE931F9}" presName="aNode" presStyleLbl="fgAcc1" presStyleIdx="4" presStyleCnt="9" custScaleX="157400" custLinFactY="20880" custLinFactNeighborX="-4092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DA5E0E-B14D-41E5-A9F6-D7B150725908}" type="pres">
      <dgm:prSet presAssocID="{557B4340-7123-450D-AA57-79CCCCE931F9}" presName="aSpace" presStyleCnt="0"/>
      <dgm:spPr/>
    </dgm:pt>
    <dgm:pt modelId="{644D7C3E-28DA-45BC-A1C5-1F940F59C9BB}" type="pres">
      <dgm:prSet presAssocID="{6BD66625-6607-4ADD-BE4E-282C9E2E0510}" presName="aNode" presStyleLbl="fgAcc1" presStyleIdx="5" presStyleCnt="9" custScaleX="158082" custLinFactY="56257" custLinFactNeighborX="-41568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5A07D4-6680-48B7-8D22-B513E29D68A2}" type="pres">
      <dgm:prSet presAssocID="{6BD66625-6607-4ADD-BE4E-282C9E2E0510}" presName="aSpace" presStyleCnt="0"/>
      <dgm:spPr/>
    </dgm:pt>
    <dgm:pt modelId="{C3D2F7B2-6D6C-4B89-A037-B7F395B2C1A8}" type="pres">
      <dgm:prSet presAssocID="{6519FB01-DC4C-458B-B147-07E881917083}" presName="aNode" presStyleLbl="fgAcc1" presStyleIdx="6" presStyleCnt="9" custScaleX="155793" custLinFactY="72031" custLinFactNeighborX="-4280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F255AF-FB54-419A-B8F8-5AE684FE87BC}" type="pres">
      <dgm:prSet presAssocID="{6519FB01-DC4C-458B-B147-07E881917083}" presName="aSpace" presStyleCnt="0"/>
      <dgm:spPr/>
    </dgm:pt>
    <dgm:pt modelId="{8A61CDC1-FA19-4490-B67E-9555AFBF9C78}" type="pres">
      <dgm:prSet presAssocID="{A943265E-E253-4117-A4AB-6C19C22C435A}" presName="aNode" presStyleLbl="fgAcc1" presStyleIdx="7" presStyleCnt="9" custScaleX="159980" custScaleY="213039" custLinFactY="81134" custLinFactNeighborX="-45521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1F2C96-6FDF-4777-9233-28F60CB46DEA}" type="pres">
      <dgm:prSet presAssocID="{A943265E-E253-4117-A4AB-6C19C22C435A}" presName="aSpace" presStyleCnt="0"/>
      <dgm:spPr/>
    </dgm:pt>
    <dgm:pt modelId="{664EA09C-DBBC-431F-A5EA-BA12A2247625}" type="pres">
      <dgm:prSet presAssocID="{EE58CD6F-2694-45FD-95EC-3E65AE205B20}" presName="aNode" presStyleLbl="fgAcc1" presStyleIdx="8" presStyleCnt="9" custScaleX="160906" custScaleY="156642" custLinFactY="100000" custLinFactNeighborX="-40458" custLinFactNeighborY="1016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804573-65AB-45D8-9C3A-E5907509D0F2}" type="pres">
      <dgm:prSet presAssocID="{EE58CD6F-2694-45FD-95EC-3E65AE205B20}" presName="aSpace" presStyleCnt="0"/>
      <dgm:spPr/>
    </dgm:pt>
  </dgm:ptLst>
  <dgm:cxnLst>
    <dgm:cxn modelId="{2BD6D2D2-94EC-4BDE-B65C-5FBFAFD9DACB}" type="presOf" srcId="{789FBDB0-8FE5-4ADF-9F00-2F724E60C662}" destId="{514C4E65-B966-41FE-B1E5-0CD82E184ECD}" srcOrd="0" destOrd="0" presId="urn:microsoft.com/office/officeart/2005/8/layout/pyramid2"/>
    <dgm:cxn modelId="{2388419F-4D48-4EDA-9377-F814492E840A}" srcId="{E029C4BE-05FC-4A80-8262-EF3DCC161B90}" destId="{789FBDB0-8FE5-4ADF-9F00-2F724E60C662}" srcOrd="1" destOrd="0" parTransId="{2F1C3CF1-9B5B-40C5-9313-785115EDB41F}" sibTransId="{D3F92F22-C797-4467-A2DC-3DD4A79E755A}"/>
    <dgm:cxn modelId="{83FC9902-22CD-4783-9E03-4110472095D0}" type="presOf" srcId="{AE224CD3-6C67-481A-8634-407300E4232D}" destId="{92DA9677-CDB3-4104-BFFC-72BB921C32A5}" srcOrd="0" destOrd="0" presId="urn:microsoft.com/office/officeart/2005/8/layout/pyramid2"/>
    <dgm:cxn modelId="{BD6C1D52-A742-4A71-8127-8491E31D518B}" srcId="{E029C4BE-05FC-4A80-8262-EF3DCC161B90}" destId="{6BD66625-6607-4ADD-BE4E-282C9E2E0510}" srcOrd="5" destOrd="0" parTransId="{0AE3ABF3-59AF-4A01-B1BA-173D11B9BD0B}" sibTransId="{709C6039-7FA6-4D3E-A0F1-F061F3F1CF87}"/>
    <dgm:cxn modelId="{106ACAD5-8A07-4F16-B3D2-2C499B9650FF}" srcId="{E029C4BE-05FC-4A80-8262-EF3DCC161B90}" destId="{6519FB01-DC4C-458B-B147-07E881917083}" srcOrd="6" destOrd="0" parTransId="{5A28EE89-8F81-4A3D-BD6F-68C624650929}" sibTransId="{AD2B880E-3E23-49E1-85B8-1ABEF38B1785}"/>
    <dgm:cxn modelId="{9480D419-64ED-491E-B46E-893BDCACD497}" type="presOf" srcId="{6519FB01-DC4C-458B-B147-07E881917083}" destId="{C3D2F7B2-6D6C-4B89-A037-B7F395B2C1A8}" srcOrd="0" destOrd="0" presId="urn:microsoft.com/office/officeart/2005/8/layout/pyramid2"/>
    <dgm:cxn modelId="{00A4560C-C3F4-4C4A-908D-0EC762BA86FC}" srcId="{E029C4BE-05FC-4A80-8262-EF3DCC161B90}" destId="{557B4340-7123-450D-AA57-79CCCCE931F9}" srcOrd="4" destOrd="0" parTransId="{607C4C09-75F3-47AB-BA96-2C1A2F52B331}" sibTransId="{E34ACC9A-7894-4282-A4ED-BE3481F9C3B3}"/>
    <dgm:cxn modelId="{E66874E6-D805-4683-92AE-9C92910AF248}" srcId="{E029C4BE-05FC-4A80-8262-EF3DCC161B90}" destId="{EE58CD6F-2694-45FD-95EC-3E65AE205B20}" srcOrd="8" destOrd="0" parTransId="{B8332422-DD1E-4F36-8237-B300DFFBCA23}" sibTransId="{CC687888-30C3-4B93-A4DD-52F5C1C2D38E}"/>
    <dgm:cxn modelId="{0824E422-ACC1-453F-827A-5AA3B2BF4A4A}" type="presOf" srcId="{E029C4BE-05FC-4A80-8262-EF3DCC161B90}" destId="{4840B14C-27AD-497E-A5AC-25EDC89E7628}" srcOrd="0" destOrd="0" presId="urn:microsoft.com/office/officeart/2005/8/layout/pyramid2"/>
    <dgm:cxn modelId="{BCFC1D65-066D-4282-8D08-DA8F925DB6BE}" srcId="{E029C4BE-05FC-4A80-8262-EF3DCC161B90}" destId="{A943265E-E253-4117-A4AB-6C19C22C435A}" srcOrd="7" destOrd="0" parTransId="{F955C672-B40C-43B1-AD18-22EF04D4D295}" sibTransId="{200C88FE-AA9A-4381-8874-96678E21AF1D}"/>
    <dgm:cxn modelId="{26F5F043-2B0C-481A-9DEB-A142D19B553E}" type="presOf" srcId="{62D8E2E4-E0BB-4BD5-B44A-4C0302EB7462}" destId="{480B3A28-E04A-474F-AFF6-5D86C386227C}" srcOrd="0" destOrd="0" presId="urn:microsoft.com/office/officeart/2005/8/layout/pyramid2"/>
    <dgm:cxn modelId="{4BAE65DA-5724-406E-9EFE-1B51386AC68F}" type="presOf" srcId="{557B4340-7123-450D-AA57-79CCCCE931F9}" destId="{A5B8DF28-9CD3-4895-9923-F6A563E65988}" srcOrd="0" destOrd="0" presId="urn:microsoft.com/office/officeart/2005/8/layout/pyramid2"/>
    <dgm:cxn modelId="{BC6E610C-08FE-4F9E-B73C-943B6385F5BA}" type="presOf" srcId="{4B89A9B1-78E9-46C9-B130-5CF712DBF83E}" destId="{7F06E9EF-B6C5-4286-8D8E-97C45EC7BD85}" srcOrd="0" destOrd="0" presId="urn:microsoft.com/office/officeart/2005/8/layout/pyramid2"/>
    <dgm:cxn modelId="{AF383924-0175-41A7-9220-2FB0B7C1946E}" type="presOf" srcId="{A943265E-E253-4117-A4AB-6C19C22C435A}" destId="{8A61CDC1-FA19-4490-B67E-9555AFBF9C78}" srcOrd="0" destOrd="0" presId="urn:microsoft.com/office/officeart/2005/8/layout/pyramid2"/>
    <dgm:cxn modelId="{4B5A31A4-2B19-4167-AB1E-5053EE1847C2}" type="presOf" srcId="{EE58CD6F-2694-45FD-95EC-3E65AE205B20}" destId="{664EA09C-DBBC-431F-A5EA-BA12A2247625}" srcOrd="0" destOrd="0" presId="urn:microsoft.com/office/officeart/2005/8/layout/pyramid2"/>
    <dgm:cxn modelId="{5E417DF8-C6F5-4A31-86C8-CD5195A94DAF}" srcId="{E029C4BE-05FC-4A80-8262-EF3DCC161B90}" destId="{62D8E2E4-E0BB-4BD5-B44A-4C0302EB7462}" srcOrd="0" destOrd="0" parTransId="{90123191-2467-4239-9900-EB5FC5BC9F36}" sibTransId="{C5B9E178-2F29-46B8-9B4D-61AF5CEDC863}"/>
    <dgm:cxn modelId="{D01F1175-3B3A-4D7C-B756-910C4F55DD1E}" type="presOf" srcId="{6BD66625-6607-4ADD-BE4E-282C9E2E0510}" destId="{644D7C3E-28DA-45BC-A1C5-1F940F59C9BB}" srcOrd="0" destOrd="0" presId="urn:microsoft.com/office/officeart/2005/8/layout/pyramid2"/>
    <dgm:cxn modelId="{0393C5F8-8C26-47A1-B3A6-CD2F76C1BAB9}" srcId="{E029C4BE-05FC-4A80-8262-EF3DCC161B90}" destId="{AE224CD3-6C67-481A-8634-407300E4232D}" srcOrd="3" destOrd="0" parTransId="{9708B164-EBE2-48B4-9882-CCAE755B2987}" sibTransId="{EA52EC90-6581-40EC-91C9-AE6B1B968B9A}"/>
    <dgm:cxn modelId="{C3348BA4-925F-4395-A643-C27CC83FB330}" srcId="{E029C4BE-05FC-4A80-8262-EF3DCC161B90}" destId="{4B89A9B1-78E9-46C9-B130-5CF712DBF83E}" srcOrd="2" destOrd="0" parTransId="{FFFAC691-E9D2-4A3D-831F-0021D30EAA95}" sibTransId="{692846E3-8A35-4DC7-80ED-4ED2C5AFF629}"/>
    <dgm:cxn modelId="{9D5C91A1-596A-4EB3-AC9A-E3090097493A}" type="presParOf" srcId="{4840B14C-27AD-497E-A5AC-25EDC89E7628}" destId="{519ADB97-3407-4E9F-BE96-66B2D9F5FF48}" srcOrd="0" destOrd="0" presId="urn:microsoft.com/office/officeart/2005/8/layout/pyramid2"/>
    <dgm:cxn modelId="{18D1EDBE-FFB1-4278-BD13-9F36F23E6004}" type="presParOf" srcId="{4840B14C-27AD-497E-A5AC-25EDC89E7628}" destId="{993423FA-018E-471A-A873-4B3EC1866F04}" srcOrd="1" destOrd="0" presId="urn:microsoft.com/office/officeart/2005/8/layout/pyramid2"/>
    <dgm:cxn modelId="{765F2C38-951B-4DC9-85BE-5CB744892EE7}" type="presParOf" srcId="{993423FA-018E-471A-A873-4B3EC1866F04}" destId="{480B3A28-E04A-474F-AFF6-5D86C386227C}" srcOrd="0" destOrd="0" presId="urn:microsoft.com/office/officeart/2005/8/layout/pyramid2"/>
    <dgm:cxn modelId="{4EAEBE8A-528E-4E0F-ADC3-C17B6A815985}" type="presParOf" srcId="{993423FA-018E-471A-A873-4B3EC1866F04}" destId="{D97D69AB-0396-4770-BF00-9CFE9A259550}" srcOrd="1" destOrd="0" presId="urn:microsoft.com/office/officeart/2005/8/layout/pyramid2"/>
    <dgm:cxn modelId="{39B51AA2-C169-4174-86B3-0BFB7665E975}" type="presParOf" srcId="{993423FA-018E-471A-A873-4B3EC1866F04}" destId="{514C4E65-B966-41FE-B1E5-0CD82E184ECD}" srcOrd="2" destOrd="0" presId="urn:microsoft.com/office/officeart/2005/8/layout/pyramid2"/>
    <dgm:cxn modelId="{EC6D2959-D559-4F3D-8F86-0CA90ECC6E83}" type="presParOf" srcId="{993423FA-018E-471A-A873-4B3EC1866F04}" destId="{92E33CF0-15C2-4737-A72C-AD7A6A99DED5}" srcOrd="3" destOrd="0" presId="urn:microsoft.com/office/officeart/2005/8/layout/pyramid2"/>
    <dgm:cxn modelId="{D69A808D-DCDF-4A34-BC48-5D4BD6273D95}" type="presParOf" srcId="{993423FA-018E-471A-A873-4B3EC1866F04}" destId="{7F06E9EF-B6C5-4286-8D8E-97C45EC7BD85}" srcOrd="4" destOrd="0" presId="urn:microsoft.com/office/officeart/2005/8/layout/pyramid2"/>
    <dgm:cxn modelId="{5FC979C0-A15C-4D15-94CE-06E7600BAD94}" type="presParOf" srcId="{993423FA-018E-471A-A873-4B3EC1866F04}" destId="{55F94900-A579-4ECA-9853-48FCB6A5FA1A}" srcOrd="5" destOrd="0" presId="urn:microsoft.com/office/officeart/2005/8/layout/pyramid2"/>
    <dgm:cxn modelId="{A7313146-29CC-4916-ADBD-872A8EE2C6E5}" type="presParOf" srcId="{993423FA-018E-471A-A873-4B3EC1866F04}" destId="{92DA9677-CDB3-4104-BFFC-72BB921C32A5}" srcOrd="6" destOrd="0" presId="urn:microsoft.com/office/officeart/2005/8/layout/pyramid2"/>
    <dgm:cxn modelId="{83AB2772-15F6-47B8-A202-41AA285C76B4}" type="presParOf" srcId="{993423FA-018E-471A-A873-4B3EC1866F04}" destId="{3FEAA932-6019-47DC-BCE2-8CD8BD79A3A6}" srcOrd="7" destOrd="0" presId="urn:microsoft.com/office/officeart/2005/8/layout/pyramid2"/>
    <dgm:cxn modelId="{B95F5E41-C39C-4CEE-A006-8673C9A8F142}" type="presParOf" srcId="{993423FA-018E-471A-A873-4B3EC1866F04}" destId="{A5B8DF28-9CD3-4895-9923-F6A563E65988}" srcOrd="8" destOrd="0" presId="urn:microsoft.com/office/officeart/2005/8/layout/pyramid2"/>
    <dgm:cxn modelId="{F92C5D53-0378-4AA5-9F31-350B289C094A}" type="presParOf" srcId="{993423FA-018E-471A-A873-4B3EC1866F04}" destId="{F3DA5E0E-B14D-41E5-A9F6-D7B150725908}" srcOrd="9" destOrd="0" presId="urn:microsoft.com/office/officeart/2005/8/layout/pyramid2"/>
    <dgm:cxn modelId="{7B714DA8-54C4-4106-908F-0E24A618F817}" type="presParOf" srcId="{993423FA-018E-471A-A873-4B3EC1866F04}" destId="{644D7C3E-28DA-45BC-A1C5-1F940F59C9BB}" srcOrd="10" destOrd="0" presId="urn:microsoft.com/office/officeart/2005/8/layout/pyramid2"/>
    <dgm:cxn modelId="{963C004A-1AEF-40ED-A29C-276A4BE6EDEA}" type="presParOf" srcId="{993423FA-018E-471A-A873-4B3EC1866F04}" destId="{705A07D4-6680-48B7-8D22-B513E29D68A2}" srcOrd="11" destOrd="0" presId="urn:microsoft.com/office/officeart/2005/8/layout/pyramid2"/>
    <dgm:cxn modelId="{9A7F2C1D-949E-468A-B612-AD85FF3F9450}" type="presParOf" srcId="{993423FA-018E-471A-A873-4B3EC1866F04}" destId="{C3D2F7B2-6D6C-4B89-A037-B7F395B2C1A8}" srcOrd="12" destOrd="0" presId="urn:microsoft.com/office/officeart/2005/8/layout/pyramid2"/>
    <dgm:cxn modelId="{688D236E-8463-4714-882E-61C663F18F7F}" type="presParOf" srcId="{993423FA-018E-471A-A873-4B3EC1866F04}" destId="{F2F255AF-FB54-419A-B8F8-5AE684FE87BC}" srcOrd="13" destOrd="0" presId="urn:microsoft.com/office/officeart/2005/8/layout/pyramid2"/>
    <dgm:cxn modelId="{EC9B04D5-B20B-490A-BE6C-7B66E2BE54B1}" type="presParOf" srcId="{993423FA-018E-471A-A873-4B3EC1866F04}" destId="{8A61CDC1-FA19-4490-B67E-9555AFBF9C78}" srcOrd="14" destOrd="0" presId="urn:microsoft.com/office/officeart/2005/8/layout/pyramid2"/>
    <dgm:cxn modelId="{9AB039E6-31A8-42D8-94DC-462ADCB7702A}" type="presParOf" srcId="{993423FA-018E-471A-A873-4B3EC1866F04}" destId="{011F2C96-6FDF-4777-9233-28F60CB46DEA}" srcOrd="15" destOrd="0" presId="urn:microsoft.com/office/officeart/2005/8/layout/pyramid2"/>
    <dgm:cxn modelId="{C786382F-A1C0-4BF6-BB80-1FCCA6C493F3}" type="presParOf" srcId="{993423FA-018E-471A-A873-4B3EC1866F04}" destId="{664EA09C-DBBC-431F-A5EA-BA12A2247625}" srcOrd="16" destOrd="0" presId="urn:microsoft.com/office/officeart/2005/8/layout/pyramid2"/>
    <dgm:cxn modelId="{917D5650-1733-4C0F-96F2-77B017B8CF0D}" type="presParOf" srcId="{993423FA-018E-471A-A873-4B3EC1866F04}" destId="{73804573-65AB-45D8-9C3A-E5907509D0F2}" srcOrd="17" destOrd="0" presId="urn:microsoft.com/office/officeart/2005/8/layout/pyramid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D29E9-B545-4E28-B8F7-672234B7CDC5}" type="datetimeFigureOut">
              <a:rPr lang="ru-RU" smtClean="0"/>
              <a:pPr/>
              <a:t>02.11.2011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7D56C3D-6BE0-4308-8BC3-D54C8B71674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D29E9-B545-4E28-B8F7-672234B7CDC5}" type="datetimeFigureOut">
              <a:rPr lang="ru-RU" smtClean="0"/>
              <a:pPr/>
              <a:t>02.11.2011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56C3D-6BE0-4308-8BC3-D54C8B71674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D29E9-B545-4E28-B8F7-672234B7CDC5}" type="datetimeFigureOut">
              <a:rPr lang="ru-RU" smtClean="0"/>
              <a:pPr/>
              <a:t>02.11.2011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56C3D-6BE0-4308-8BC3-D54C8B71674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D29E9-B545-4E28-B8F7-672234B7CDC5}" type="datetimeFigureOut">
              <a:rPr lang="ru-RU" smtClean="0"/>
              <a:pPr/>
              <a:t>02.11.2011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7D56C3D-6BE0-4308-8BC3-D54C8B71674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D29E9-B545-4E28-B8F7-672234B7CDC5}" type="datetimeFigureOut">
              <a:rPr lang="ru-RU" smtClean="0"/>
              <a:pPr/>
              <a:t>02.11.2011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56C3D-6BE0-4308-8BC3-D54C8B71674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D29E9-B545-4E28-B8F7-672234B7CDC5}" type="datetimeFigureOut">
              <a:rPr lang="ru-RU" smtClean="0"/>
              <a:pPr/>
              <a:t>02.11.2011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56C3D-6BE0-4308-8BC3-D54C8B71674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D29E9-B545-4E28-B8F7-672234B7CDC5}" type="datetimeFigureOut">
              <a:rPr lang="ru-RU" smtClean="0"/>
              <a:pPr/>
              <a:t>02.11.2011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7D56C3D-6BE0-4308-8BC3-D54C8B71674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D29E9-B545-4E28-B8F7-672234B7CDC5}" type="datetimeFigureOut">
              <a:rPr lang="ru-RU" smtClean="0"/>
              <a:pPr/>
              <a:t>02.11.2011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56C3D-6BE0-4308-8BC3-D54C8B71674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D29E9-B545-4E28-B8F7-672234B7CDC5}" type="datetimeFigureOut">
              <a:rPr lang="ru-RU" smtClean="0"/>
              <a:pPr/>
              <a:t>02.11.2011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56C3D-6BE0-4308-8BC3-D54C8B71674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D29E9-B545-4E28-B8F7-672234B7CDC5}" type="datetimeFigureOut">
              <a:rPr lang="ru-RU" smtClean="0"/>
              <a:pPr/>
              <a:t>02.11.2011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56C3D-6BE0-4308-8BC3-D54C8B71674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D29E9-B545-4E28-B8F7-672234B7CDC5}" type="datetimeFigureOut">
              <a:rPr lang="ru-RU" smtClean="0"/>
              <a:pPr/>
              <a:t>02.11.2011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56C3D-6BE0-4308-8BC3-D54C8B71674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5FD29E9-B545-4E28-B8F7-672234B7CDC5}" type="datetimeFigureOut">
              <a:rPr lang="ru-RU" smtClean="0"/>
              <a:pPr/>
              <a:t>02.11.2011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7D56C3D-6BE0-4308-8BC3-D54C8B71674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214282" y="16430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</a:rPr>
              <a:t>Семинар – практикум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Тема:  </a:t>
            </a:r>
            <a:r>
              <a:rPr lang="ru-RU" sz="22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ru-RU" sz="22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22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Психолого – педагогический портрет выпускника начальной школы.</a:t>
            </a:r>
            <a:br>
              <a:rPr lang="ru-RU" sz="22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22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ru-RU" sz="22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Цель: </a:t>
            </a:r>
            <a:r>
              <a:rPr lang="ru-RU" sz="2000" b="1" i="1" dirty="0" smtClean="0"/>
              <a:t>Сопоставление модели выпускника начальной школы по стандартам 2004 года и ФГОС 2011 года.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2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ru-RU" sz="22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22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ru-RU" sz="22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22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ru-RU" sz="22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22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ru-RU" sz="22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</a:br>
            <a:endParaRPr lang="ru-RU" sz="2200" dirty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1026" name="Picture 2" descr="E:\праздники\Прощай 2 класс\фото 2 класс\фото 2 класс\DSC043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3071810"/>
            <a:ext cx="3677058" cy="275779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25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7" name="Picture 3" descr="E:\праздники\Прощай 2 класс\фото 2 класс\фото 2 класс\DSC0436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3643314"/>
            <a:ext cx="3500462" cy="262534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25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Предметные кружки:</a:t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accent4">
                    <a:lumMod val="75000"/>
                  </a:schemeClr>
                </a:solidFill>
              </a:rPr>
              <a:t>Цель: </a:t>
            </a:r>
            <a:r>
              <a:rPr lang="ru-RU" sz="2200" dirty="0" smtClean="0"/>
              <a:t>развитие интереса к предмету, </a:t>
            </a:r>
            <a:br>
              <a:rPr lang="ru-RU" sz="2200" dirty="0" smtClean="0"/>
            </a:br>
            <a:r>
              <a:rPr lang="ru-RU" sz="2200" dirty="0" smtClean="0"/>
              <a:t>подготовка к обучению</a:t>
            </a:r>
            <a:br>
              <a:rPr lang="ru-RU" sz="2200" dirty="0" smtClean="0"/>
            </a:br>
            <a:r>
              <a:rPr lang="ru-RU" sz="2200" dirty="0" smtClean="0"/>
              <a:t> в профильных классах.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2000240"/>
            <a:ext cx="8686800" cy="4525963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Русский язык </a:t>
            </a:r>
          </a:p>
          <a:p>
            <a:pPr>
              <a:buNone/>
            </a:pPr>
            <a:r>
              <a:rPr lang="ru-RU" sz="2000" b="1" dirty="0" smtClean="0"/>
              <a:t>1.  «Путешествие по страницам родного языка».</a:t>
            </a:r>
          </a:p>
          <a:p>
            <a:pPr>
              <a:buNone/>
            </a:pPr>
            <a:r>
              <a:rPr lang="ru-RU" sz="2000" b="1" dirty="0" smtClean="0"/>
              <a:t>2. «В мире русского языка».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Цель: </a:t>
            </a:r>
            <a:r>
              <a:rPr lang="ru-RU" sz="2000" dirty="0" smtClean="0"/>
              <a:t>развитие интереса к родному языку, </a:t>
            </a:r>
            <a:r>
              <a:rPr lang="ru-RU" sz="2000" dirty="0" err="1" smtClean="0"/>
              <a:t>коммуникативности</a:t>
            </a:r>
            <a:r>
              <a:rPr lang="ru-RU" sz="2000" dirty="0" smtClean="0"/>
              <a:t>. 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Математика</a:t>
            </a:r>
          </a:p>
          <a:p>
            <a:pPr>
              <a:buNone/>
            </a:pPr>
            <a:r>
              <a:rPr lang="ru-RU" sz="2100" b="1" dirty="0" smtClean="0"/>
              <a:t>"Смекалка"</a:t>
            </a:r>
          </a:p>
          <a:p>
            <a:pPr>
              <a:buNone/>
            </a:pP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</a:rPr>
              <a:t>Цель: </a:t>
            </a:r>
            <a:r>
              <a:rPr lang="ru-RU" sz="2100" dirty="0" smtClean="0"/>
              <a:t>развитие математического образного мышления.</a:t>
            </a:r>
            <a:endParaRPr lang="ru-RU" dirty="0" smtClean="0"/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Окружающий мир</a:t>
            </a:r>
          </a:p>
          <a:p>
            <a:pPr>
              <a:buNone/>
            </a:pPr>
            <a:r>
              <a:rPr lang="ru-RU" sz="2100" b="1" dirty="0" smtClean="0"/>
              <a:t>"Земля - планета жизни"</a:t>
            </a:r>
          </a:p>
          <a:p>
            <a:pPr>
              <a:buNone/>
            </a:pP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</a:rPr>
              <a:t>Цель: </a:t>
            </a:r>
            <a:r>
              <a:rPr lang="ru-RU" sz="2100" dirty="0" smtClean="0"/>
              <a:t>содействие удовлетворению детской любознательности.</a:t>
            </a:r>
          </a:p>
          <a:p>
            <a:pPr>
              <a:buNone/>
            </a:pP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1" name="Picture 3" descr="E:\фото\DSC009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285728"/>
            <a:ext cx="3333772" cy="250033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25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Портрет выпускника начальной школы по ФГОС.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1285860"/>
          <a:ext cx="8258204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101122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Результаты обучающихся, освоивших основную образовательную программу (ФГОС).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2000240"/>
            <a:ext cx="86868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Личностные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smtClean="0"/>
              <a:t>(самоопределение, смыслообразование, нравственно-этическая ориентация)</a:t>
            </a:r>
          </a:p>
          <a:p>
            <a:pPr>
              <a:lnSpc>
                <a:spcPct val="90000"/>
              </a:lnSpc>
            </a:pPr>
            <a:endParaRPr lang="ru-RU" sz="2000" dirty="0" smtClean="0"/>
          </a:p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Метапредметные</a:t>
            </a:r>
            <a:r>
              <a:rPr lang="ru-RU" sz="2800" b="1" dirty="0" smtClean="0"/>
              <a:t>  </a:t>
            </a:r>
            <a:r>
              <a:rPr lang="ru-RU" sz="2000" dirty="0" smtClean="0"/>
              <a:t>(регулятивные, познавательные, коммуникативные)</a:t>
            </a:r>
          </a:p>
          <a:p>
            <a:pPr>
              <a:lnSpc>
                <a:spcPct val="90000"/>
              </a:lnSpc>
            </a:pPr>
            <a:endParaRPr lang="ru-RU" sz="2000" dirty="0" smtClean="0"/>
          </a:p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Предметные  </a:t>
            </a:r>
            <a:r>
              <a:rPr lang="ru-RU" sz="2000" dirty="0" smtClean="0"/>
              <a:t>(опыт деятельности по получению нового знания, его преобразованию и применению; система основополагающих элементов научного знания, лежащих в основе научной картины мира)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142852"/>
            <a:ext cx="8229600" cy="582594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3100" b="1" dirty="0" smtClean="0">
                <a:solidFill>
                  <a:schemeClr val="accent2">
                    <a:lumMod val="75000"/>
                  </a:schemeClr>
                </a:solidFill>
              </a:rPr>
              <a:t>Уровни освоения планируемых результатов (метапредметных и предметных) (ФГОС)</a:t>
            </a:r>
            <a:endParaRPr lang="ru-RU" sz="31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Базовый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(«Выпускник научится…)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 smtClean="0"/>
              <a:t>Освоение опорного материала на уровне актуальных действий, задающих исполнительскую компетентность учащихся</a:t>
            </a:r>
          </a:p>
          <a:p>
            <a:pPr>
              <a:lnSpc>
                <a:spcPct val="90000"/>
              </a:lnSpc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Повышенный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(«Выпускник получит возможность научиться..»)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 smtClean="0"/>
              <a:t>Освоение опорного материала на уровне перспективных действий, составляющих зону ближайшего развития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86834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Задачи педагогической деятельности учителя: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292935"/>
          </a:xfrm>
        </p:spPr>
        <p:txBody>
          <a:bodyPr>
            <a:normAutofit/>
          </a:bodyPr>
          <a:lstStyle/>
          <a:p>
            <a:pPr>
              <a:buNone/>
            </a:pPr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624078" indent="-514350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1.Ориентирование на результаты:</a:t>
            </a:r>
          </a:p>
          <a:p>
            <a:pPr lvl="0"/>
            <a:r>
              <a:rPr lang="ru-RU" dirty="0" smtClean="0"/>
              <a:t>предметные результаты;</a:t>
            </a:r>
          </a:p>
          <a:p>
            <a:pPr lvl="0"/>
            <a:r>
              <a:rPr lang="ru-RU" dirty="0" smtClean="0"/>
              <a:t>метапредметные результаты освоения основной образовательной программы начального общего образования;</a:t>
            </a:r>
          </a:p>
          <a:p>
            <a:pPr lvl="0"/>
            <a:r>
              <a:rPr lang="ru-RU" dirty="0" smtClean="0"/>
              <a:t>личностные результаты;</a:t>
            </a:r>
          </a:p>
          <a:p>
            <a:pPr lvl="0">
              <a:buNone/>
            </a:pPr>
            <a:r>
              <a:rPr lang="ru-RU" sz="2800" b="1" i="1" dirty="0" smtClean="0">
                <a:solidFill>
                  <a:srgbClr val="FF0000"/>
                </a:solidFill>
              </a:rPr>
              <a:t>Модель  выпускника начальной школы</a:t>
            </a:r>
            <a:r>
              <a:rPr lang="ru-RU" sz="2800" b="1" i="1" dirty="0" smtClean="0"/>
              <a:t>, как общие требования к конечным результатам начального образования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4" descr="E:\праздники\Прощай 2 класс\фото 2 класс\фото 2 класс\DSC043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1071546"/>
            <a:ext cx="2268364" cy="170127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25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4294967295"/>
          </p:nvPr>
        </p:nvSpPr>
        <p:spPr>
          <a:xfrm>
            <a:off x="571472" y="428604"/>
            <a:ext cx="8229600" cy="557847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900" b="1" dirty="0" smtClean="0">
                <a:solidFill>
                  <a:schemeClr val="bg2">
                    <a:lumMod val="25000"/>
                  </a:schemeClr>
                </a:solidFill>
              </a:rPr>
              <a:t>2. Планирование содержания начального образования основано на:</a:t>
            </a:r>
          </a:p>
          <a:p>
            <a:pPr lvl="0"/>
            <a:r>
              <a:rPr lang="ru-RU" dirty="0" smtClean="0"/>
              <a:t>становление основ гражданской идентичности и мировоззрения обучающихся;</a:t>
            </a:r>
          </a:p>
          <a:p>
            <a:pPr lvl="0"/>
            <a:r>
              <a:rPr lang="ru-RU" dirty="0" smtClean="0"/>
              <a:t>формирование основ умения учиться и способности к организации своей деятельности; </a:t>
            </a:r>
          </a:p>
          <a:p>
            <a:pPr lvl="0"/>
            <a:r>
              <a:rPr lang="ru-RU" dirty="0" smtClean="0"/>
              <a:t>духовно-нравственное развитие и воспитание обучающихся, предусматривающее принятие ими моральных норм, нравственных установок, национальных ценностей;</a:t>
            </a:r>
          </a:p>
          <a:p>
            <a:pPr lvl="0"/>
            <a:r>
              <a:rPr lang="ru-RU" dirty="0" smtClean="0"/>
              <a:t>укрепление физического и духовного здоровья обучающихся.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0"/>
            <a:ext cx="8143932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i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Стандарты первого поколения.</a:t>
            </a:r>
          </a:p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сновные компоненты</a:t>
            </a:r>
          </a:p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его ведущей деятельности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учебной: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достаточно высокий уровень овладения учебными навыками и действиями;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развитие познавательной сферы должно соответствовать уровню актуальному возрастным нормам;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обладать достаточно развитым мышлением и нормальным уровнем интеллектуального развития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нормальный или высокий уровень учебной мотивации, сформированные учебно-познавательные мотивы;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наличие сформированного контроля и самоконтроля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наличие положительной самооценки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хорошо развитую и в соответствии с возрастом стабильную эмоциональную сферу.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D:\СВЕТА\фото\DSC009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4857760"/>
            <a:ext cx="2500330" cy="187524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25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Психолого – педагогический портрет 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выпускника начальной школы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071546"/>
          <a:ext cx="5643602" cy="5786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5786446" y="1000108"/>
            <a:ext cx="1857388" cy="64294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Владеющий основами умения учиться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6143636" y="1785926"/>
            <a:ext cx="1752600" cy="7334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Любознательный, активно познающий мир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5572132" y="2643182"/>
            <a:ext cx="3429024" cy="71438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Доброжелательный, умеющий слушать и слышать собеседника,  аргументировать свою позицию, высказывать свое мнение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6143636" y="3500438"/>
            <a:ext cx="2152650" cy="8318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Готовый самостоятельно действовать и отвечать за свои поступки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5143504" y="4429132"/>
            <a:ext cx="2286016" cy="78581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Уважающий и принимающий ценности семьи и общества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6500826" y="5357826"/>
            <a:ext cx="2181225" cy="6270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Любящий свой край и свою Родину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5357818" y="6069013"/>
            <a:ext cx="2047875" cy="7889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Выполняющий правила здорового и безопасного образа жизни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flipV="1">
            <a:off x="4429124" y="1214422"/>
            <a:ext cx="1357322" cy="464347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3075" idx="1"/>
          </p:cNvCxnSpPr>
          <p:nvPr/>
        </p:nvCxnSpPr>
        <p:spPr>
          <a:xfrm>
            <a:off x="4429124" y="1857364"/>
            <a:ext cx="1714512" cy="295275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4500562" y="1500174"/>
            <a:ext cx="1214446" cy="1000132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4500562" y="2357430"/>
            <a:ext cx="1643074" cy="142876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 flipH="1" flipV="1">
            <a:off x="4393405" y="1678769"/>
            <a:ext cx="1428760" cy="1357322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4429124" y="2428868"/>
            <a:ext cx="1714512" cy="642942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endCxn id="3077" idx="1"/>
          </p:cNvCxnSpPr>
          <p:nvPr/>
        </p:nvCxnSpPr>
        <p:spPr>
          <a:xfrm>
            <a:off x="4429124" y="3500438"/>
            <a:ext cx="1714512" cy="415925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16200000" flipH="1">
            <a:off x="4500562" y="4000504"/>
            <a:ext cx="642942" cy="642942"/>
          </a:xfrm>
          <a:prstGeom prst="straightConnector1">
            <a:avLst/>
          </a:prstGeom>
          <a:ln w="28575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endCxn id="3079" idx="1"/>
          </p:cNvCxnSpPr>
          <p:nvPr/>
        </p:nvCxnSpPr>
        <p:spPr>
          <a:xfrm>
            <a:off x="4429124" y="4929198"/>
            <a:ext cx="2071702" cy="742159"/>
          </a:xfrm>
          <a:prstGeom prst="straightConnector1">
            <a:avLst/>
          </a:prstGeom>
          <a:ln w="28575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4357686" y="5643578"/>
            <a:ext cx="1000132" cy="428628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 flipH="1" flipV="1">
            <a:off x="2928926" y="3214686"/>
            <a:ext cx="4643470" cy="1500198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5400000" flipH="1" flipV="1">
            <a:off x="3428992" y="3500438"/>
            <a:ext cx="3786214" cy="1643074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endCxn id="3076" idx="1"/>
          </p:cNvCxnSpPr>
          <p:nvPr/>
        </p:nvCxnSpPr>
        <p:spPr>
          <a:xfrm rot="5400000" flipH="1" flipV="1">
            <a:off x="4250529" y="3178967"/>
            <a:ext cx="1500198" cy="1143008"/>
          </a:xfrm>
          <a:prstGeom prst="straightConnector1">
            <a:avLst/>
          </a:prstGeom>
          <a:ln w="28575">
            <a:solidFill>
              <a:srgbClr val="FF006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Формы педагогической деятельности.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500034" y="1571612"/>
            <a:ext cx="685804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AutoNum type="arabicPeriod"/>
            </a:pP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Предметное обучение.</a:t>
            </a:r>
          </a:p>
          <a:p>
            <a:pPr marL="457200" indent="-457200"/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2. Психологическое сопровождение учащихся.</a:t>
            </a:r>
            <a:endParaRPr lang="ru-RU" sz="2400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3. Внеурочная деятельность.</a:t>
            </a:r>
            <a:endParaRPr lang="ru-RU" sz="2400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4. Воспитательная работа с учащимися.</a:t>
            </a:r>
          </a:p>
          <a:p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5. Предметные кружки.</a:t>
            </a:r>
            <a:endParaRPr lang="ru-RU" sz="2400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0" name="Picture 2" descr="D:\СВЕТА\фото\DSC010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3500438"/>
            <a:ext cx="4023008" cy="301725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25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228</TotalTime>
  <Words>501</Words>
  <Application>Microsoft Office PowerPoint</Application>
  <PresentationFormat>Экран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Семинар – практикум Тема:   Психолого – педагогический портрет выпускника начальной школы.  Цель: Сопоставление модели выпускника начальной школы по стандартам 2004 года и ФГОС 2011 года.     </vt:lpstr>
      <vt:lpstr>Портрет выпускника начальной школы по ФГОС.</vt:lpstr>
      <vt:lpstr>Результаты обучающихся, освоивших основную образовательную программу (ФГОС).</vt:lpstr>
      <vt:lpstr> Уровни освоения планируемых результатов (метапредметных и предметных) (ФГОС)</vt:lpstr>
      <vt:lpstr>Задачи педагогической деятельности учителя:</vt:lpstr>
      <vt:lpstr>Слайд 6</vt:lpstr>
      <vt:lpstr>Слайд 7</vt:lpstr>
      <vt:lpstr>Психолого – педагогический портрет  выпускника начальной школы</vt:lpstr>
      <vt:lpstr>Формы педагогической деятельности.</vt:lpstr>
      <vt:lpstr>Предметные кружки: Цель: развитие интереса к предмету,  подготовка к обучению  в профильных классах.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ПАВЕЛ</dc:creator>
  <cp:lastModifiedBy>ПАВЕЛ</cp:lastModifiedBy>
  <cp:revision>30</cp:revision>
  <dcterms:created xsi:type="dcterms:W3CDTF">2011-10-20T02:21:06Z</dcterms:created>
  <dcterms:modified xsi:type="dcterms:W3CDTF">2011-11-02T02:54:24Z</dcterms:modified>
</cp:coreProperties>
</file>