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92494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1945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7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1945 года фашисты признали своё поражение. Этот день стал Днем Победы в Великой Отечественной войне.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28" t="1665" r="1834" b="1755"/>
          <a:stretch>
            <a:fillRect/>
          </a:stretch>
        </p:blipFill>
        <p:spPr bwMode="auto">
          <a:xfrm>
            <a:off x="2123727" y="2060848"/>
            <a:ext cx="677916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миллионов жителей СССР погибли в годы войны. Каждая семья хранит память о родных, погибших в те годы. Это была действительно Великая война, и победил в ней весь народ. МИР БЫЛ СПАСЁН.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284984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ПАМЯТЬ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ПОГИБШИМ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забыт,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73" y="4089266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ничто не забыто!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2493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22-го июня 1941 года пошел отсчет четырем годам нечеловеческих усилий, в течение которых будущее каждого из нас висело практически на волоске.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Фашисты напали на СССР, и началась Великая Отечественная война. Для простых советских людей она стала неожиданной.  Тысячи людей шли добровольцами в армию.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547696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421152"/>
            <a:ext cx="2495076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главе Германии стоял Адольф Гитлер. Он хотел стать властелином мира. В начале войны армия Гитлера была самой мощной и вооруженной.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50922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Нашей армией командовал Георгий Константинович Жуков . Именно ему удалось отстоять Москву. В дни наступления фашистов  на столицу Жуков не спал одиннадцать суток.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88459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Кроме советской  армии, против Гитлера воевали также англичане, американцы, французы и другие народы. Но основную тяжесть вынесла наша страна.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0335" y="2421232"/>
            <a:ext cx="3818129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11824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Настоящий подвиг в годы войны совершили жители Ленинграда. Почти 900 дней и ночей они жили в осажденном фашистами городе. Даже дети воевали с врагом 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463" y="2637208"/>
            <a:ext cx="2820689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1450" y="2853224"/>
            <a:ext cx="3949022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Фашистские полчища яростно сражались за каждый клочок земли. В мае 1945 года наши войска взяли Берлин. Гитлер вынужден был признать себя побежденным.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4696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17886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168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6912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1(2) мая 1945 года на куполе здания рейхстага в городе Берлине военнослужащими Красной Армии Алексеем Берестом, Михаилом Егоровым и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Мелитоном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Кантария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водружено Знамя Победы.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275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ПАПА</cp:lastModifiedBy>
  <cp:revision>31</cp:revision>
  <dcterms:created xsi:type="dcterms:W3CDTF">2012-04-26T17:51:59Z</dcterms:created>
  <dcterms:modified xsi:type="dcterms:W3CDTF">2013-05-01T17:34:49Z</dcterms:modified>
</cp:coreProperties>
</file>