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FF"/>
    <a:srgbClr val="FFFF66"/>
    <a:srgbClr val="FF00FF"/>
    <a:srgbClr val="00FF00"/>
    <a:srgbClr val="01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67"/>
      <c:rotY val="20"/>
      <c:depthPercent val="27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9371980676328483E-2"/>
          <c:y val="1.9313304721030052E-2"/>
          <c:w val="0.57971014492753592"/>
          <c:h val="0.9356223175965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gapDepth val="0"/>
        <c:shape val="box"/>
        <c:axId val="34895360"/>
        <c:axId val="34342400"/>
        <c:axId val="0"/>
      </c:bar3DChart>
      <c:catAx>
        <c:axId val="3489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487">
            <a:noFill/>
          </a:ln>
        </c:spPr>
        <c:txPr>
          <a:bodyPr rot="0" vert="horz"/>
          <a:lstStyle/>
          <a:p>
            <a:pPr>
              <a:defRPr sz="97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434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4240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4895360"/>
        <c:crosses val="autoZero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9565219601787065"/>
          <c:y val="0.45493551452620151"/>
          <c:w val="0.28985503930652734"/>
          <c:h val="9.2274640238935612E-2"/>
        </c:manualLayout>
      </c:layout>
      <c:overlay val="0"/>
      <c:spPr>
        <a:solidFill>
          <a:srgbClr val="FFFFFF"/>
        </a:solidFill>
        <a:ln w="3172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9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DEA4EC-0957-4899-AD47-4E5A8AE9C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1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18D8F-92BD-44F3-A54A-BA0C3FDD0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8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DECDD-8487-410D-9BB0-4DEB70518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E6F2-6966-4D51-A2BA-8A36A9F2C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4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BD94F-F299-462E-B1E4-1C767F3BD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2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805B9-0B8A-47CB-942D-2CEE65057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1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8D66-39EC-40FA-B678-14B3A372D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BD68-A317-4B35-AE62-3F9699E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3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07CD-55B8-4D3F-ADBE-DEFEF118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53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D17A-AD8E-4C82-9E68-59959A1B8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0CA78-8126-4F27-B331-954C36FC7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3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DD15-695D-4F39-B10A-E52296907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91F5-64B5-4F8E-AEBD-5937A1470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B357-14CB-4AB3-91B8-C2BEFB944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F7FC8A-7632-4A56-AF4C-D38D10B4C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0" grpId="0"/>
      <p:bldP spid="4730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30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30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30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30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30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Государственное бюджетное общеобразовательное учреждение -</a:t>
            </a:r>
            <a:br>
              <a:rPr lang="ru-RU" altLang="ru-RU" dirty="0" smtClean="0"/>
            </a:br>
            <a:r>
              <a:rPr lang="ru-RU" altLang="ru-RU" dirty="0" smtClean="0"/>
              <a:t>средняя общеобразовательная школа № 3</a:t>
            </a:r>
            <a:br>
              <a:rPr lang="ru-RU" altLang="ru-RU" dirty="0" smtClean="0"/>
            </a:br>
            <a:r>
              <a:rPr lang="ru-RU" altLang="ru-RU" dirty="0" err="1" smtClean="0"/>
              <a:t>г.о</a:t>
            </a:r>
            <a:r>
              <a:rPr lang="ru-RU" altLang="ru-RU" dirty="0" smtClean="0"/>
              <a:t>. </a:t>
            </a:r>
            <a:r>
              <a:rPr lang="ru-RU" altLang="ru-RU" dirty="0" smtClean="0"/>
              <a:t>Чапаевска  Самарской области</a:t>
            </a:r>
            <a:r>
              <a:rPr lang="ru-RU" altLang="ru-RU" sz="4800" dirty="0" smtClean="0"/>
              <a:t/>
            </a:r>
            <a:br>
              <a:rPr lang="ru-RU" altLang="ru-RU" sz="4800" dirty="0" smtClean="0"/>
            </a:br>
            <a:endParaRPr lang="ru-RU" altLang="ru-RU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435600" y="1600200"/>
            <a:ext cx="3251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dirty="0" err="1" smtClean="0"/>
              <a:t>Балюк</a:t>
            </a:r>
            <a:r>
              <a:rPr lang="ru-RU" altLang="ru-RU" sz="2800" dirty="0" smtClean="0"/>
              <a:t> Светлана Вячеславовна </a:t>
            </a:r>
          </a:p>
          <a:p>
            <a:pPr eaLnBrk="1" hangingPunct="1">
              <a:defRPr/>
            </a:pPr>
            <a:r>
              <a:rPr lang="ru-RU" altLang="ru-RU" sz="2800" dirty="0" smtClean="0"/>
              <a:t>Учитель начальных классов</a:t>
            </a:r>
          </a:p>
          <a:p>
            <a:pPr eaLnBrk="1" hangingPunct="1">
              <a:defRPr/>
            </a:pPr>
            <a:r>
              <a:rPr lang="ru-RU" altLang="ru-RU" sz="2800" dirty="0" smtClean="0"/>
              <a:t>ГБОУ СОШ №3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z="2800" dirty="0" smtClean="0"/>
              <a:t>    </a:t>
            </a:r>
            <a:r>
              <a:rPr lang="ru-RU" altLang="ru-RU" sz="2800" dirty="0" err="1" smtClean="0"/>
              <a:t>г.о</a:t>
            </a:r>
            <a:r>
              <a:rPr lang="ru-RU" altLang="ru-RU" sz="2800" dirty="0" smtClean="0"/>
              <a:t>. </a:t>
            </a:r>
            <a:r>
              <a:rPr lang="ru-RU" altLang="ru-RU" sz="2800" dirty="0" smtClean="0"/>
              <a:t>Чапаевск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z="2800" dirty="0" smtClean="0"/>
              <a:t>    Самарской обл. </a:t>
            </a:r>
          </a:p>
        </p:txBody>
      </p:sp>
      <p:pic>
        <p:nvPicPr>
          <p:cNvPr id="3075" name="Picture 8" descr="IMG18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7575" y="1651000"/>
            <a:ext cx="3119438" cy="44243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089775" cy="620713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Тема: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6475" y="908050"/>
            <a:ext cx="8137525" cy="14414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Портфолио учителя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chemeClr val="bg2"/>
                </a:solidFill>
              </a:rPr>
              <a:t>как форма оценки его профессионализма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chemeClr val="bg2"/>
                </a:solidFill>
              </a:rPr>
              <a:t>и результативности работы</a:t>
            </a:r>
          </a:p>
        </p:txBody>
      </p:sp>
      <p:pic>
        <p:nvPicPr>
          <p:cNvPr id="4100" name="Picture 9" descr="0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420938"/>
            <a:ext cx="4038600" cy="4302125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60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998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691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folHlink"/>
                </a:solidFill>
              </a:rPr>
              <a:t>Визитная карточка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68413"/>
            <a:ext cx="76962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Фамилия Имя Отчество: </a:t>
            </a:r>
            <a:r>
              <a:rPr lang="ru-RU" altLang="ru-RU" sz="2000" dirty="0" err="1" smtClean="0"/>
              <a:t>Балюк</a:t>
            </a:r>
            <a:r>
              <a:rPr lang="ru-RU" altLang="ru-RU" sz="2000" dirty="0" smtClean="0"/>
              <a:t> Светлана Вячеславовна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Дата рождения: 17 января 1975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Образование, наименование учреждения: высшее, Самарский Государственный Университет 1999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Учитель предмет – начальные классы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С какого года работаете: 1993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Общий стаж: 22 года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Стаж педагогической работы: 17 лет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Стаж работы в должности в данном учреждении: 17 лет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Сведения о предыдущем аттестате: Чапаевский педагогический колледж 1993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О себе: Люблю читать, рисовать, вязать, вышивать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64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655763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РАЗДЕЛЫ ПОРТФОЛИО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> </a:t>
            </a:r>
            <a:r>
              <a:rPr lang="ru-RU" altLang="ru-RU" sz="3200" smtClean="0"/>
              <a:t>Повышение квалификации за последние 3 года: </a:t>
            </a:r>
          </a:p>
        </p:txBody>
      </p:sp>
      <p:sp>
        <p:nvSpPr>
          <p:cNvPr id="21096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97887" cy="42846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000" smtClean="0"/>
              <a:t>Ноябрь-Декабрь 2011 года – краткосрочное обучение на тему: «Профилактика наркомании с использованием здоровье-сберегающих биорезонансных (мульти-резонансных) технологий» (ФГБОУ ВПО Московский Государственный технический университет им.Н.Э.Баумана)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smtClean="0"/>
              <a:t>Май-Июнь 2012 года - краткосрочное обучение по программе: «Основы религиозных культур и светской этики» (ГАОУ ДПО  специалистов Самарский областной институт повышения квалификации и переподготовки работников образования)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smtClean="0"/>
              <a:t>Ноябрь 2012 года - краткосрочное обучение по программе: «Инструментально-методическое обеспечение контроля планируемых образовательных результатов (личностных, мета-предметных и предметных ГАОУ ДПО  специалистов Самарском областном институте повышения квалификации и переподготовки работников образования)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</p:txBody>
      </p:sp>
      <p:sp>
        <p:nvSpPr>
          <p:cNvPr id="614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92825"/>
            <a:ext cx="431800" cy="504825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4" grpId="0"/>
      <p:bldP spid="2109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ru-RU" altLang="ru-RU" sz="2800" dirty="0" smtClean="0"/>
              <a:t>РАЗДЕЛЫ ПОРТФОЛИО</a:t>
            </a:r>
            <a:br>
              <a:rPr lang="ru-RU" altLang="ru-RU" sz="2800" dirty="0" smtClean="0"/>
            </a:br>
            <a:r>
              <a:rPr lang="ru-RU" altLang="ru-RU" sz="2800" dirty="0" smtClean="0"/>
              <a:t> Повышение квалификации за последние 3 года (продолжение): 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 algn="just"/>
            <a:r>
              <a:rPr lang="ru-RU" altLang="ru-RU" sz="2000" dirty="0" smtClean="0"/>
              <a:t>Февраль 2014 года - краткосрочное обучение по программе: «Мультимедийный комплекс учебной дисциплины» (ГАОУ ДПО специалистов Самарский областной институт повышения  квалификации и переподготовки работников образования)</a:t>
            </a:r>
          </a:p>
          <a:p>
            <a:pPr algn="just"/>
            <a:r>
              <a:rPr lang="ru-RU" altLang="ru-RU" sz="2000" dirty="0" smtClean="0"/>
              <a:t>Февраль-Март 2014 года - краткосрочное обучение по    программе:  «Основные направления региональной     образовательной политики в контексте модернизации    российского образования» (ГАОУ ДПО специалистов  Самарский областной институт повышения  квалификации  и переподготовки работников образования)</a:t>
            </a:r>
          </a:p>
          <a:p>
            <a:pPr algn="just"/>
            <a:r>
              <a:rPr lang="ru-RU" altLang="ru-RU" sz="2000" dirty="0" smtClean="0"/>
              <a:t>Март 2014 года - курсы обучения по теме: «Информационно-образовательная среда как средство реализации Федерального государственного образовательного стандарта общего образования» (ООО «Группа компаний «Школьный </a:t>
            </a:r>
            <a:r>
              <a:rPr lang="ru-RU" altLang="ru-RU" sz="2000" dirty="0"/>
              <a:t>п</a:t>
            </a:r>
            <a:r>
              <a:rPr lang="ru-RU" altLang="ru-RU" sz="2000" dirty="0" smtClean="0"/>
              <a:t>роект»)</a:t>
            </a:r>
          </a:p>
          <a:p>
            <a:endParaRPr lang="ru-RU" altLang="ru-RU" sz="2000" dirty="0" smtClean="0"/>
          </a:p>
          <a:p>
            <a:endParaRPr lang="ru-RU" altLang="ru-RU" sz="2000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altLang="ru-RU" sz="2800" dirty="0" smtClean="0"/>
              <a:t>РАЗДЕЛЫ ПОРТФОЛИО</a:t>
            </a:r>
            <a:br>
              <a:rPr lang="ru-RU" altLang="ru-RU" sz="2800" dirty="0" smtClean="0"/>
            </a:br>
            <a:r>
              <a:rPr lang="ru-RU" altLang="ru-RU" sz="2800" dirty="0" smtClean="0"/>
              <a:t> Повышение квалификации за последние 3 года (продолжение):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sz="2000" dirty="0" smtClean="0"/>
              <a:t>Август 2015 г. Решением аттестационной комиссии министерства образования и науки Самарской области, по результатам аттестации педагогических работников присвоена 1-ая квалификационная категория - учитель начальных классов.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99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 smtClean="0"/>
              <a:t>Результаты работы за 20</a:t>
            </a:r>
            <a:r>
              <a:rPr lang="en-US" altLang="ru-RU" sz="4000" dirty="0" smtClean="0"/>
              <a:t>1</a:t>
            </a:r>
            <a:r>
              <a:rPr lang="ru-RU" altLang="ru-RU" sz="4000" dirty="0" smtClean="0"/>
              <a:t>4 – 2015 учебный год.</a:t>
            </a:r>
          </a:p>
        </p:txBody>
      </p:sp>
      <p:sp>
        <p:nvSpPr>
          <p:cNvPr id="819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237288"/>
            <a:ext cx="431800" cy="4318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4862613"/>
              </p:ext>
            </p:extLst>
          </p:nvPr>
        </p:nvGraphicFramePr>
        <p:xfrm>
          <a:off x="2962275" y="1825625"/>
          <a:ext cx="3929063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353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Государственное бюджетное общеобразовательное учреждение - средняя общеобразовательная школа № 3 г.о. Чапаевска  Самарской области </vt:lpstr>
      <vt:lpstr>Презентация PowerPoint</vt:lpstr>
      <vt:lpstr>Тема:</vt:lpstr>
      <vt:lpstr>Визитная карточка</vt:lpstr>
      <vt:lpstr>РАЗДЕЛЫ ПОРТФОЛИО  Повышение квалификации за последние 3 года: </vt:lpstr>
      <vt:lpstr>РАЗДЕЛЫ ПОРТФОЛИО  Повышение квалификации за последние 3 года (продолжение): </vt:lpstr>
      <vt:lpstr>РАЗДЕЛЫ ПОРТФОЛИО  Повышение квалификации за последние 3 года (продолжение): </vt:lpstr>
      <vt:lpstr>Результаты работы за 2014 – 2015 учебный год.</vt:lpstr>
    </vt:vector>
  </TitlesOfParts>
  <Company>xLineNet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Клязьмогородецкая средняя общеобразовательная школа» Ковровского района Владимирской области</dc:title>
  <dc:creator>sLim™</dc:creator>
  <cp:lastModifiedBy>Света</cp:lastModifiedBy>
  <cp:revision>36</cp:revision>
  <dcterms:created xsi:type="dcterms:W3CDTF">2005-11-15T17:14:01Z</dcterms:created>
  <dcterms:modified xsi:type="dcterms:W3CDTF">2015-09-06T17:26:11Z</dcterms:modified>
</cp:coreProperties>
</file>