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071934" y="0"/>
            <a:ext cx="50720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Землю ту, что Родиной назвали,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Коль придется, сердцем защитим!!!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 уж вышло, что история России – это история воинского подвига. Ни одно другое государство в мире не вынесло за свою историю столько войн и сражений, сколько довелось пережить России…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3273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361323"/>
            <a:ext cx="4429124" cy="349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</TotalTime>
  <Words>47</Words>
  <PresentationFormat>Экран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Трек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«Ради жизни на Земле…»</dc:title>
  <cp:lastModifiedBy>SamLab.ws</cp:lastModifiedBy>
  <cp:revision>9</cp:revision>
  <dcterms:modified xsi:type="dcterms:W3CDTF">2015-08-16T18:37:28Z</dcterms:modified>
</cp:coreProperties>
</file>