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763" cy="68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50057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«Ради жизни на Земле…»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9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6</Words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«Ради жизни на Земле…»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«Ради жизни на Земле…»</dc:title>
  <cp:lastModifiedBy>SamLab.ws</cp:lastModifiedBy>
  <cp:revision>8</cp:revision>
  <dcterms:modified xsi:type="dcterms:W3CDTF">2015-08-16T18:38:16Z</dcterms:modified>
</cp:coreProperties>
</file>