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5EB8-2B23-4A58-8681-A70EB2A95839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218D-3F87-43A4-9BA8-AE40BC8FF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5EB8-2B23-4A58-8681-A70EB2A95839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218D-3F87-43A4-9BA8-AE40BC8FF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5EB8-2B23-4A58-8681-A70EB2A95839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218D-3F87-43A4-9BA8-AE40BC8FF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5EB8-2B23-4A58-8681-A70EB2A95839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218D-3F87-43A4-9BA8-AE40BC8FF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5EB8-2B23-4A58-8681-A70EB2A95839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218D-3F87-43A4-9BA8-AE40BC8FF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5EB8-2B23-4A58-8681-A70EB2A95839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218D-3F87-43A4-9BA8-AE40BC8FF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5EB8-2B23-4A58-8681-A70EB2A95839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218D-3F87-43A4-9BA8-AE40BC8FF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5EB8-2B23-4A58-8681-A70EB2A95839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218D-3F87-43A4-9BA8-AE40BC8FF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5EB8-2B23-4A58-8681-A70EB2A95839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218D-3F87-43A4-9BA8-AE40BC8FF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5EB8-2B23-4A58-8681-A70EB2A95839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218D-3F87-43A4-9BA8-AE40BC8FF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5EB8-2B23-4A58-8681-A70EB2A95839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218D-3F87-43A4-9BA8-AE40BC8FF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F5EB8-2B23-4A58-8681-A70EB2A95839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5218D-3F87-43A4-9BA8-AE40BC8FF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Занятие-знакомство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 будущими первоклассниками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600" dirty="0" smtClean="0"/>
              <a:t>Подготовила: </a:t>
            </a:r>
          </a:p>
          <a:p>
            <a:pPr algn="r">
              <a:buNone/>
            </a:pPr>
            <a:r>
              <a:rPr lang="ru-RU" sz="1600" dirty="0" smtClean="0"/>
              <a:t>Учитель начальных классов</a:t>
            </a:r>
          </a:p>
          <a:p>
            <a:pPr algn="r">
              <a:buNone/>
            </a:pPr>
            <a:r>
              <a:rPr lang="ru-RU" sz="1600" dirty="0" smtClean="0"/>
              <a:t>МКОУ «СОШ № 2 п. Тёплое»</a:t>
            </a:r>
          </a:p>
          <a:p>
            <a:pPr algn="r">
              <a:buNone/>
            </a:pPr>
            <a:r>
              <a:rPr lang="ru-RU" sz="1600" dirty="0" err="1" smtClean="0"/>
              <a:t>Надежина</a:t>
            </a:r>
            <a:r>
              <a:rPr lang="ru-RU" sz="1600" dirty="0" smtClean="0"/>
              <a:t> О.А.</a:t>
            </a:r>
            <a:endParaRPr lang="ru-RU" sz="1600" dirty="0"/>
          </a:p>
        </p:txBody>
      </p:sp>
      <p:pic>
        <p:nvPicPr>
          <p:cNvPr id="1026" name="Picture 2" descr="&amp;rcy;&amp;acy;&amp;zcy;&amp;vcy;&amp;icy;&amp;t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5664629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1      2            4     5          7    8    9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36912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 1            3    4     5     6     7        9 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509120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   1      2     3        4         6         8    9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YAcy;&amp;gcy;&amp;ocy;&amp;dcy;&amp;ycy; &amp;gcy;&amp;ocy;&amp;dcy;&amp;zhcy;&amp;icy; &amp;icy;&amp;zcy; &amp;gcy;&amp;iecy;&amp;ocy;&amp;mcy;&amp;iecy;&amp;tcy;&amp;rcy;&amp;icy;&amp;chcy;&amp;iecy;&amp;scy;&amp;kcy;&amp;icy;&amp;khcy; &amp;fcy;&amp;ocy;&amp;rcy;&amp;mcy; &amp;KHcy;&amp;ucy;&amp;dcy;&amp;iecy;&amp;iecy;&amp;mcy; &amp;vcy;&amp;mcy;&amp;iecy;&amp;scy;&amp;tcy;&amp;iecy;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416803" cy="525665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геометрические фигуры вы видите на картинке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Звенит звонок, заливается.</a:t>
            </a:r>
            <a:br>
              <a:rPr lang="ru-RU" dirty="0" smtClean="0"/>
            </a:br>
            <a:r>
              <a:rPr lang="ru-RU" dirty="0" smtClean="0"/>
              <a:t>В школе урок начинается.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&amp;Ocy;&amp;dcy;&amp;ncy;&amp;ocy;&amp;kcy;&amp;lcy;&amp;acy;&amp;scy;&amp;scy;&amp;ncy;&amp;icy;&amp;kcy;&amp;acy;&amp;mcy; &amp;tcy;&amp;ocy;&amp;chcy;&amp;kcy;&amp;acy; &amp;rcy;&amp;ucy; &amp;shcy;&amp;kcy;&amp;ocy;&amp;lcy;&amp;softcy;&amp;ncy;&amp;ycy;&amp;jcy; &amp;zcy;&amp;vcy;&amp;ocy;&amp;ncy;&amp;ocy;&amp;kcy; &amp;Ocy;&amp;dcy;&amp;ncy;&amp;ocy;&amp;kcy;&amp;lcy;&amp;acy;&amp;scy;&amp;scy;&amp;ncy;&amp;icy;&amp;kcy;&amp;acy;&amp;mcy; &amp;tcy;&amp;ocy;&amp;chcy;&amp;kcy;&amp;acy;…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13121" b="13121"/>
          <a:stretch>
            <a:fillRect/>
          </a:stretch>
        </p:blipFill>
        <p:spPr bwMode="auto">
          <a:xfrm>
            <a:off x="2195736" y="2132856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Отгадайте загадку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Рыхлый снег на солнце тает, </a:t>
            </a:r>
          </a:p>
          <a:p>
            <a:pPr algn="ctr">
              <a:buNone/>
            </a:pPr>
            <a:r>
              <a:rPr lang="ru-RU" dirty="0" smtClean="0"/>
              <a:t>Ветерок в ветвях играет,</a:t>
            </a:r>
          </a:p>
          <a:p>
            <a:pPr algn="ctr">
              <a:buNone/>
            </a:pPr>
            <a:r>
              <a:rPr lang="ru-RU" dirty="0" smtClean="0"/>
              <a:t> Звонче птичьи голоса</a:t>
            </a:r>
          </a:p>
          <a:p>
            <a:pPr algn="ctr">
              <a:buNone/>
            </a:pPr>
            <a:r>
              <a:rPr lang="ru-RU" dirty="0" smtClean="0"/>
              <a:t> Значит, к нам пришла ...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14340" name="Picture 4" descr="&amp;Tcy;&amp;iecy;&amp;mcy;&amp;acy; &quot;&amp;Vcy;&amp;iecy;&amp;scy;&amp;ncy;&amp;acy;&quot; - &amp;vcy;&amp;ycy;&amp;pcy;&amp;ocy;&amp;lcy;&amp;ncy;&amp;icy;&amp;tcy;&amp;softcy; &amp;kcy;&amp;ocy; &amp;vcy;&amp;tcy;&amp;ocy;&amp;rcy;&amp;ncy;&amp;icy;&amp;kcy;&amp;ucy; (11 &amp;Mcy;&amp;Acy;&amp;Rcy;&amp;Tcy;&amp;Acy;). . - &amp;Dcy;&amp;lcy;&amp;yacy; &amp;vcy;&amp;ocy;&amp;scy;&amp;pcy;&amp;icy;&amp;tcy;&amp;acy;&amp;tcy;&amp;iecy;&amp;lcy;&amp;iecy;&amp;jcy; &amp;dcy;&amp;iecy;&amp;tcy;&amp;scy;&amp;kcy;&amp;icy;&amp;khcy; &amp;scy;&amp;acy;&amp;dcy;&amp;ocy;&amp;vcy; - &amp;Mcy;&amp;acy;&amp;acy;&amp;mcy;.&amp;rcy;&amp;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04664"/>
            <a:ext cx="4402460" cy="5899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&amp;Ucy;&amp;zhcy; &amp;tcy;&amp;acy;&amp;iecy;&amp;tcy; &amp;scy;&amp;ncy;&amp;iecy;&amp;gcy;, &amp;bcy;&amp;iecy;&amp;gcy;&amp;ucy;&amp;tcy; &amp;rcy;&amp;ucy;&amp;chcy;&amp;softcy;&amp;icy;, &amp;Vcy; &amp;ocy;&amp;kcy;&amp;ncy;&amp;ocy; &amp;pcy;&amp;ocy;&amp;vcy;&amp;iecy;&amp;yacy;&amp;lcy;&amp;ocy; &amp;vcy;&amp;iecy;&amp;scy;&amp;ncy;&amp;ocy;&amp;yucy;. . &amp;Zcy;&amp;acy;&amp;scy;&amp;vcy;&amp;icy;&amp;shchcy;&amp;ucy;&amp;t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8630"/>
            <a:ext cx="8760973" cy="6570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steshka.ru/wp-content/uploads/2013/02/vesnakartinki3-198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492896"/>
            <a:ext cx="1885950" cy="2857500"/>
          </a:xfrm>
          <a:prstGeom prst="rect">
            <a:avLst/>
          </a:prstGeom>
          <a:noFill/>
        </p:spPr>
      </p:pic>
      <p:pic>
        <p:nvPicPr>
          <p:cNvPr id="16390" name="Picture 6" descr="http://steshka.ru/wp-content/uploads/2013/02/vesnakartinki8-197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92896"/>
            <a:ext cx="1876425" cy="2857500"/>
          </a:xfrm>
          <a:prstGeom prst="rect">
            <a:avLst/>
          </a:prstGeom>
          <a:noFill/>
        </p:spPr>
      </p:pic>
      <p:pic>
        <p:nvPicPr>
          <p:cNvPr id="16386" name="Picture 2" descr="http://steshka.ru/wp-content/uploads/2013/02/vesnakartinki2-206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492896"/>
            <a:ext cx="1962150" cy="28575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dirty="0" smtClean="0"/>
              <a:t>Назовите весенние месяцы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99592" y="5589240"/>
            <a:ext cx="7560840" cy="888504"/>
          </a:xfrm>
        </p:spPr>
        <p:txBody>
          <a:bodyPr/>
          <a:lstStyle/>
          <a:p>
            <a:pPr algn="just"/>
            <a:r>
              <a:rPr lang="ru-RU" dirty="0" smtClean="0"/>
              <a:t>   </a:t>
            </a:r>
            <a:r>
              <a:rPr lang="ru-RU" dirty="0" smtClean="0">
                <a:solidFill>
                  <a:schemeClr val="tx1"/>
                </a:solidFill>
              </a:rPr>
              <a:t>март                        апрель               май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Вспомните сказку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В этом доме без забот</a:t>
            </a:r>
          </a:p>
          <a:p>
            <a:pPr algn="ctr">
              <a:buNone/>
            </a:pPr>
            <a:r>
              <a:rPr lang="ru-RU" sz="2400" dirty="0" smtClean="0"/>
              <a:t>Жили звери, только вот,</a:t>
            </a:r>
            <a:br>
              <a:rPr lang="ru-RU" sz="2400" dirty="0" smtClean="0"/>
            </a:br>
            <a:r>
              <a:rPr lang="ru-RU" sz="2400" dirty="0" smtClean="0"/>
              <a:t>Медведь к ним пришел потом,</a:t>
            </a:r>
            <a:br>
              <a:rPr lang="ru-RU" sz="2400" dirty="0" smtClean="0"/>
            </a:br>
            <a:r>
              <a:rPr lang="ru-RU" sz="2400" dirty="0" smtClean="0"/>
              <a:t>Поломал звериный дом.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7411" name="Picture 3" descr="C:\Users\Оксана\Desktop\tere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1719358"/>
            <a:ext cx="4038600" cy="4287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Pcy;&amp;rcy;&amp;iecy;&amp;zcy;&amp;iecy;&amp;ncy;&amp;tcy;&amp;acy;&amp;tscy;&amp;icy;&amp;yacy; &amp;dcy;&amp;lcy;&amp;yacy; &amp;scy;&amp;kcy;&amp;acy;&amp;zcy;&amp;kcy;&amp;icy; &amp;tcy;&amp;iecy;&amp;rcy;&amp;iecy;&amp;mcy;&amp;o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1"/>
            <a:ext cx="1406997" cy="1584175"/>
          </a:xfrm>
          <a:prstGeom prst="rect">
            <a:avLst/>
          </a:prstGeom>
          <a:noFill/>
        </p:spPr>
      </p:pic>
      <p:pic>
        <p:nvPicPr>
          <p:cNvPr id="18436" name="Picture 4" descr="&amp;Pcy;&amp;rcy;&amp;iecy;&amp;zcy;&amp;iecy;&amp;ncy;&amp;tcy;&amp;acy;&amp;tscy;&amp;icy;&amp;yacy; &amp;scy;&amp;kcy;&amp;acy;&amp;zcy;&amp;kcy;&amp;icy; &amp;tcy;&amp;iecy;&amp;rcy;&amp;iecy;&amp;mcy;&amp;ocy;&amp;kcy; - &amp;Acy;&amp;rcy;&amp;khcy;&amp;icy;&amp;vcy; &amp;pcy;&amp;rcy;&amp;ocy;&amp;gcy;&amp;rcy;&amp;acy;&amp;mcy;&amp;m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16832"/>
            <a:ext cx="1164789" cy="1728192"/>
          </a:xfrm>
          <a:prstGeom prst="rect">
            <a:avLst/>
          </a:prstGeom>
          <a:noFill/>
        </p:spPr>
      </p:pic>
      <p:pic>
        <p:nvPicPr>
          <p:cNvPr id="18438" name="Picture 6" descr="http://lib2.znaimo.com.ua/tw_files2/urls_4/985/d-984428/984428_html_a0569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916832"/>
            <a:ext cx="1399304" cy="1800200"/>
          </a:xfrm>
          <a:prstGeom prst="rect">
            <a:avLst/>
          </a:prstGeom>
          <a:noFill/>
        </p:spPr>
      </p:pic>
      <p:pic>
        <p:nvPicPr>
          <p:cNvPr id="18440" name="Picture 8" descr="kro1975: &amp;Acy;&amp;Rcy;&amp;Tcy; - &amp;Scy;&amp;kcy;&amp;acy;&amp;zcy;&amp;kcy;&amp;i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700808"/>
            <a:ext cx="1394939" cy="2088232"/>
          </a:xfrm>
          <a:prstGeom prst="rect">
            <a:avLst/>
          </a:prstGeom>
          <a:noFill/>
        </p:spPr>
      </p:pic>
      <p:pic>
        <p:nvPicPr>
          <p:cNvPr id="18442" name="Picture 10" descr="&amp;Kcy;&amp;acy;&amp;rcy;&amp;tcy;&amp;icy;&amp;ncy;&amp;kcy;&amp;icy; &amp;scy;&amp;kcy;&amp;acy;&amp;zcy;&amp;ocy;&amp;chcy;&amp;ncy;&amp;ycy;&amp;jcy; &amp;vcy;&amp;ocy;&amp;lcy;&amp;kcy; - &amp;vcy;&amp;ycy;&amp;scy;&amp;kcy;&amp;acy;&amp;zcy;&amp;ycy;&amp;vcy;&amp;acy;&amp;ncy;&amp;icy;&amp;yacy; &amp;icy; &amp;tscy;&amp;icy;&amp;tcy;&amp;acy;&amp;tcy;&amp;ycy; &amp;vcy;&amp;iecy;&amp;lcy;&amp;icy;&amp;kcy;&amp;icy;&amp;khcy; &amp;lcy;&amp;yucy;&amp;dcy;&amp;iecy;&amp;j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1628800"/>
            <a:ext cx="1676886" cy="2160240"/>
          </a:xfrm>
          <a:prstGeom prst="rect">
            <a:avLst/>
          </a:prstGeom>
          <a:noFill/>
        </p:spPr>
      </p:pic>
      <p:pic>
        <p:nvPicPr>
          <p:cNvPr id="18444" name="Picture 12" descr="&amp;KHcy;&amp;ocy;&amp;scy;&amp;tcy;&amp;icy;&amp;ncy;&amp;gcy; VPS &amp;acy;&amp;rcy;&amp;iecy;&amp;ncy;&amp;dcy;&amp;acy; &amp;scy;&amp;iecy;&amp;rcy;&amp;vcy;&amp;iecy;&amp;rcy;&amp;acy; &amp;Icy;&amp;ncy;&amp;tcy;&amp;iecy;&amp;rcy;&amp;ncy;&amp;iecy;&amp;tcy; &amp;KHcy;&amp;ocy;&amp;scy;&amp;tcy;&amp;icy;&amp;ncy;&amp;gcy; &amp;TScy;&amp;iecy;&amp;ncy;&amp;tcy;&amp;r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556792"/>
            <a:ext cx="1872208" cy="2264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rcy;&amp;iecy;&amp;zcy;&amp;iecy;&amp;ncy;&amp;tcy;&amp;acy;&amp;tscy;&amp;icy;&amp;yacy; &amp;dcy;&amp;lcy;&amp;yacy; &amp;scy;&amp;kcy;&amp;acy;&amp;zcy;&amp;kcy;&amp;icy; &amp;tcy;&amp;iecy;&amp;rcy;&amp;iecy;&amp;mcy;&amp;o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1406997" cy="1584175"/>
          </a:xfrm>
          <a:prstGeom prst="rect">
            <a:avLst/>
          </a:prstGeom>
          <a:noFill/>
        </p:spPr>
      </p:pic>
      <p:pic>
        <p:nvPicPr>
          <p:cNvPr id="4" name="Picture 4" descr="&amp;Pcy;&amp;rcy;&amp;iecy;&amp;zcy;&amp;iecy;&amp;ncy;&amp;tcy;&amp;acy;&amp;tscy;&amp;icy;&amp;yacy; &amp;scy;&amp;kcy;&amp;acy;&amp;zcy;&amp;kcy;&amp;icy; &amp;tcy;&amp;iecy;&amp;rcy;&amp;iecy;&amp;mcy;&amp;ocy;&amp;kcy; - &amp;Acy;&amp;rcy;&amp;khcy;&amp;icy;&amp;vcy; &amp;pcy;&amp;rcy;&amp;ocy;&amp;gcy;&amp;rcy;&amp;acy;&amp;mcy;&amp;m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97152"/>
            <a:ext cx="1164789" cy="1728192"/>
          </a:xfrm>
          <a:prstGeom prst="rect">
            <a:avLst/>
          </a:prstGeom>
          <a:noFill/>
        </p:spPr>
      </p:pic>
      <p:pic>
        <p:nvPicPr>
          <p:cNvPr id="5" name="Picture 6" descr="http://lib2.znaimo.com.ua/tw_files2/urls_4/985/d-984428/984428_html_a0569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653136"/>
            <a:ext cx="1399304" cy="1800200"/>
          </a:xfrm>
          <a:prstGeom prst="rect">
            <a:avLst/>
          </a:prstGeom>
          <a:noFill/>
        </p:spPr>
      </p:pic>
      <p:pic>
        <p:nvPicPr>
          <p:cNvPr id="6" name="Picture 8" descr="kro1975: &amp;Acy;&amp;Rcy;&amp;Tcy; - &amp;Scy;&amp;kcy;&amp;acy;&amp;zcy;&amp;kcy;&amp;i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476672"/>
            <a:ext cx="1394939" cy="2088232"/>
          </a:xfrm>
          <a:prstGeom prst="rect">
            <a:avLst/>
          </a:prstGeom>
          <a:noFill/>
        </p:spPr>
      </p:pic>
      <p:pic>
        <p:nvPicPr>
          <p:cNvPr id="7" name="Picture 12" descr="&amp;KHcy;&amp;ocy;&amp;scy;&amp;tcy;&amp;icy;&amp;ncy;&amp;gcy; VPS &amp;acy;&amp;rcy;&amp;iecy;&amp;ncy;&amp;dcy;&amp;acy; &amp;scy;&amp;iecy;&amp;rcy;&amp;vcy;&amp;iecy;&amp;rcy;&amp;acy; &amp;Icy;&amp;ncy;&amp;tcy;&amp;iecy;&amp;rcy;&amp;ncy;&amp;iecy;&amp;tcy; &amp;KHcy;&amp;ocy;&amp;scy;&amp;tcy;&amp;icy;&amp;ncy;&amp;gcy; &amp;TScy;&amp;iecy;&amp;ncy;&amp;tcy;&amp;r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1988840"/>
            <a:ext cx="1872208" cy="2264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1      2      3    4     5     6     7    8    9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106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Занятие-знакомство с будущими первоклассниками </vt:lpstr>
      <vt:lpstr>Звенит звонок, заливается. В школе урок начинается. </vt:lpstr>
      <vt:lpstr>Отгадайте загадку</vt:lpstr>
      <vt:lpstr>Слайд 4</vt:lpstr>
      <vt:lpstr>Назовите весенние месяцы</vt:lpstr>
      <vt:lpstr>Вспомните сказку</vt:lpstr>
      <vt:lpstr>Слайд 7</vt:lpstr>
      <vt:lpstr>Слайд 8</vt:lpstr>
      <vt:lpstr>1      2      3    4     5     6     7    8    9 </vt:lpstr>
      <vt:lpstr>1      2            4     5          7    8    9 </vt:lpstr>
      <vt:lpstr>Какие геометрические фигуры вы видите на картинке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Звенит звонок, заливается. В школе урок начинается.</dc:title>
  <dc:creator>Оксана</dc:creator>
  <cp:lastModifiedBy>Оксана</cp:lastModifiedBy>
  <cp:revision>12</cp:revision>
  <dcterms:created xsi:type="dcterms:W3CDTF">2015-03-30T20:03:16Z</dcterms:created>
  <dcterms:modified xsi:type="dcterms:W3CDTF">2015-04-05T17:15:45Z</dcterms:modified>
</cp:coreProperties>
</file>