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3" r:id="rId3"/>
    <p:sldId id="264" r:id="rId4"/>
    <p:sldId id="270" r:id="rId5"/>
    <p:sldId id="268" r:id="rId6"/>
    <p:sldId id="269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851648" cy="64807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Проект  «Книжные истории».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124744"/>
            <a:ext cx="7854696" cy="4824536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     </a:t>
            </a:r>
            <a:r>
              <a:rPr lang="ru-RU" sz="2800" dirty="0" smtClean="0"/>
              <a:t>В начале учебного 2014-2015 года в нашей группе стартовал познавательно – творческий проект на тему «Книжные истории». </a:t>
            </a:r>
          </a:p>
          <a:p>
            <a:pPr algn="l"/>
            <a:endParaRPr lang="ru-RU" sz="2800" dirty="0" smtClean="0"/>
          </a:p>
          <a:p>
            <a:pPr algn="l"/>
            <a:r>
              <a:rPr lang="ru-RU" sz="2800" dirty="0" smtClean="0"/>
              <a:t>     Он включил в себя все познавательные области разработанные ФГОС:</a:t>
            </a:r>
          </a:p>
          <a:p>
            <a:pPr algn="l"/>
            <a:r>
              <a:rPr lang="ru-RU" sz="2800" dirty="0" smtClean="0"/>
              <a:t>-социально-коммуникативную;</a:t>
            </a:r>
          </a:p>
          <a:p>
            <a:pPr algn="l"/>
            <a:r>
              <a:rPr lang="ru-RU" sz="2800" dirty="0" smtClean="0"/>
              <a:t>-познавательную;</a:t>
            </a:r>
          </a:p>
          <a:p>
            <a:pPr algn="l"/>
            <a:r>
              <a:rPr lang="ru-RU" sz="2800" dirty="0" smtClean="0"/>
              <a:t>-художественно- эстетическую;</a:t>
            </a:r>
          </a:p>
          <a:p>
            <a:pPr algn="l"/>
            <a:r>
              <a:rPr lang="ru-RU" sz="2800" dirty="0" smtClean="0"/>
              <a:t>-физическую.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017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24136"/>
          </a:xfrm>
        </p:spPr>
        <p:txBody>
          <a:bodyPr>
            <a:noAutofit/>
          </a:bodyPr>
          <a:lstStyle/>
          <a:p>
            <a:r>
              <a:rPr lang="ru-RU" sz="3200" dirty="0" smtClean="0">
                <a:cs typeface="Aparajita" pitchFamily="34" charset="0"/>
              </a:rPr>
              <a:t>Мы ходили в детскую библиотеку, совместно с родителями:</a:t>
            </a:r>
            <a:endParaRPr lang="ru-RU" sz="3200" dirty="0">
              <a:cs typeface="Aparajita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" y="2622824"/>
            <a:ext cx="4035829" cy="302998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5" y="2622824"/>
            <a:ext cx="4035829" cy="3029989"/>
          </a:xfrm>
        </p:spPr>
      </p:pic>
    </p:spTree>
    <p:extLst>
      <p:ext uri="{BB962C8B-B14F-4D97-AF65-F5344CB8AC3E}">
        <p14:creationId xmlns:p14="http://schemas.microsoft.com/office/powerpoint/2010/main" val="1736187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264" cy="12264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Создавали иллюстрации к сказкам и произведениям:</a:t>
            </a:r>
            <a:endParaRPr lang="ru-RU" sz="3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75" y="2326283"/>
            <a:ext cx="4824413" cy="3618309"/>
          </a:xfrm>
        </p:spPr>
      </p:pic>
    </p:spTree>
    <p:extLst>
      <p:ext uri="{BB962C8B-B14F-4D97-AF65-F5344CB8AC3E}">
        <p14:creationId xmlns:p14="http://schemas.microsoft.com/office/powerpoint/2010/main" val="395579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Устраивали тематические выставки: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dirty="0" smtClean="0"/>
              <a:t>               </a:t>
            </a:r>
            <a:r>
              <a:rPr lang="ru-RU" sz="2400" dirty="0" err="1" smtClean="0"/>
              <a:t>Н.Носов</a:t>
            </a:r>
            <a:r>
              <a:rPr lang="ru-RU" sz="2400" dirty="0" smtClean="0"/>
              <a:t>.                                      </a:t>
            </a:r>
            <a:r>
              <a:rPr lang="ru-RU" sz="2400" dirty="0" smtClean="0"/>
              <a:t>Какие бывают книги?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9654"/>
            <a:ext cx="4038600" cy="3016329"/>
          </a:xfrm>
        </p:spPr>
      </p:pic>
    </p:spTree>
    <p:extLst>
      <p:ext uri="{BB962C8B-B14F-4D97-AF65-F5344CB8AC3E}">
        <p14:creationId xmlns:p14="http://schemas.microsoft.com/office/powerpoint/2010/main" val="313622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92696"/>
            <a:ext cx="7854696" cy="5544616"/>
          </a:xfrm>
        </p:spPr>
        <p:txBody>
          <a:bodyPr>
            <a:normAutofit/>
          </a:bodyPr>
          <a:lstStyle/>
          <a:p>
            <a:pPr lvl="0" algn="l">
              <a:buClr>
                <a:srgbClr val="0BD0D9"/>
              </a:buClr>
            </a:pP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smtClean="0">
                <a:solidFill>
                  <a:prstClr val="white"/>
                </a:solidFill>
              </a:rPr>
              <a:t>  Нашим </a:t>
            </a:r>
            <a:r>
              <a:rPr lang="ru-RU" dirty="0">
                <a:solidFill>
                  <a:prstClr val="white"/>
                </a:solidFill>
              </a:rPr>
              <a:t>познавательно- исследовательским проектом были заинтересованы всё больше и больше родителей, бабушек и дедушек. </a:t>
            </a:r>
            <a:endParaRPr lang="ru-RU" dirty="0" smtClean="0">
              <a:solidFill>
                <a:prstClr val="white"/>
              </a:solidFill>
            </a:endParaRPr>
          </a:p>
          <a:p>
            <a:pPr lvl="0" algn="l">
              <a:buClr>
                <a:srgbClr val="0BD0D9"/>
              </a:buClr>
            </a:pP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smtClean="0">
                <a:solidFill>
                  <a:prstClr val="white"/>
                </a:solidFill>
              </a:rPr>
              <a:t>    Дети </a:t>
            </a:r>
            <a:r>
              <a:rPr lang="ru-RU" dirty="0">
                <a:solidFill>
                  <a:prstClr val="white"/>
                </a:solidFill>
              </a:rPr>
              <a:t>приходя в садик, рассказывали о новых прочитанных родителями сказок произведений детских авторов. Многие даже пытались сочинить свои!</a:t>
            </a:r>
          </a:p>
          <a:p>
            <a:pPr lvl="0" algn="l">
              <a:buClr>
                <a:srgbClr val="0BD0D9"/>
              </a:buClr>
            </a:pPr>
            <a:r>
              <a:rPr lang="ru-RU" dirty="0">
                <a:solidFill>
                  <a:prstClr val="white"/>
                </a:solidFill>
              </a:rPr>
              <a:t>    Дети активнее стали использовать сказочные сюжеты в играх. Это было замечательно и увлекательно смотреть! </a:t>
            </a:r>
          </a:p>
          <a:p>
            <a:pPr lvl="0" algn="l">
              <a:buClr>
                <a:srgbClr val="0BD0D9"/>
              </a:buClr>
            </a:pPr>
            <a:r>
              <a:rPr lang="ru-RU" dirty="0" smtClean="0">
                <a:solidFill>
                  <a:prstClr val="white"/>
                </a:solidFill>
              </a:rPr>
              <a:t>    В </a:t>
            </a:r>
            <a:r>
              <a:rPr lang="ru-RU" dirty="0">
                <a:solidFill>
                  <a:prstClr val="white"/>
                </a:solidFill>
              </a:rPr>
              <a:t>особенности детей заинтересовала тема добра и зла, добрых и злых героев в сказках.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51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476672"/>
            <a:ext cx="8146104" cy="59046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</a:t>
            </a:r>
            <a:r>
              <a:rPr lang="ru-RU" sz="2400" dirty="0" smtClean="0"/>
              <a:t>Таким образом наши ребята подсказали нам логическое и интересное завершение нашего проекта.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Семьям было предложено исследовать дома все детские книги и выяснить, в каком количестве сказок, рассказов, упоминалось о добре и зле, красоте, семье, о прекрасном, любви к природе…</a:t>
            </a:r>
          </a:p>
          <a:p>
            <a:r>
              <a:rPr lang="ru-RU" sz="2400" dirty="0" smtClean="0"/>
              <a:t>   Родители погрузившись о творческо – исследовательский процесс , предоставили много интересного. Им было собранно большое количество материала :</a:t>
            </a:r>
          </a:p>
          <a:p>
            <a:r>
              <a:rPr lang="ru-RU" sz="2400" dirty="0" smtClean="0"/>
              <a:t>-русские-народные сказки;</a:t>
            </a:r>
          </a:p>
          <a:p>
            <a:r>
              <a:rPr lang="ru-RU" sz="2400" dirty="0"/>
              <a:t>-</a:t>
            </a:r>
            <a:r>
              <a:rPr lang="ru-RU" sz="2400" dirty="0" smtClean="0"/>
              <a:t>сказки народов мира (украинские, немецкие, белорусские, армянские, восточные, африканские);</a:t>
            </a:r>
          </a:p>
          <a:p>
            <a:r>
              <a:rPr lang="ru-RU" sz="2400" dirty="0"/>
              <a:t>-</a:t>
            </a:r>
            <a:r>
              <a:rPr lang="ru-RU" sz="2400" dirty="0" smtClean="0"/>
              <a:t>авторские; </a:t>
            </a:r>
          </a:p>
          <a:p>
            <a:r>
              <a:rPr lang="ru-RU" sz="2400" dirty="0"/>
              <a:t>-</a:t>
            </a:r>
            <a:r>
              <a:rPr lang="ru-RU" sz="2400" dirty="0" smtClean="0"/>
              <a:t>былины, стихи, басни, мифы и даже песни.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58020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851648" cy="108012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При под ведении итогов были сделаны следующие выводы: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268760"/>
            <a:ext cx="7854696" cy="532859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-художественная литература и в особенности сказка  действует на детей волшебным образом, приобщает к «чувству» стиля литературного языка, учит их запоминать последовательность сюжета, не затрачивая особых усилий;</a:t>
            </a:r>
          </a:p>
          <a:p>
            <a:pPr algn="l"/>
            <a:r>
              <a:rPr lang="ru-RU" dirty="0" smtClean="0"/>
              <a:t>-сказки, в особенности народные, помогают развивать творческий потенциал, фантазию, воображение и сочувствие маленького героя.</a:t>
            </a:r>
          </a:p>
          <a:p>
            <a:pPr algn="l"/>
            <a:endParaRPr lang="ru-RU" dirty="0" smtClean="0"/>
          </a:p>
          <a:p>
            <a:pPr algn="l"/>
            <a:r>
              <a:rPr lang="ru-RU" i="1" dirty="0" smtClean="0">
                <a:solidFill>
                  <a:srgbClr val="FFFF00"/>
                </a:solidFill>
              </a:rPr>
              <a:t>Сказка – это зёрнышко, из которого прорастает эмоциональная оценка ребёнком жизненных явлений!</a:t>
            </a:r>
          </a:p>
          <a:p>
            <a:r>
              <a:rPr lang="ru-RU" i="1" dirty="0" err="1" smtClean="0">
                <a:solidFill>
                  <a:srgbClr val="FFFF00"/>
                </a:solidFill>
              </a:rPr>
              <a:t>В.А.Сухомлинский</a:t>
            </a:r>
            <a:endParaRPr lang="ru-RU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84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</TotalTime>
  <Words>326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Проект  «Книжные истории».</vt:lpstr>
      <vt:lpstr>Мы ходили в детскую библиотеку, совместно с родителями:</vt:lpstr>
      <vt:lpstr>Создавали иллюстрации к сказкам и произведениям:</vt:lpstr>
      <vt:lpstr>Устраивали тематические выставки:                 Н.Носов.                                      Какие бывают книги?</vt:lpstr>
      <vt:lpstr>Презентация PowerPoint</vt:lpstr>
      <vt:lpstr>Презентация PowerPoint</vt:lpstr>
      <vt:lpstr>При под ведении итогов были сделаны следующие выводы: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«Книжные истории».</dc:title>
  <dc:creator>Светлана</dc:creator>
  <cp:lastModifiedBy>Светлана</cp:lastModifiedBy>
  <cp:revision>15</cp:revision>
  <dcterms:created xsi:type="dcterms:W3CDTF">2015-04-25T18:45:50Z</dcterms:created>
  <dcterms:modified xsi:type="dcterms:W3CDTF">2015-04-28T06:47:13Z</dcterms:modified>
</cp:coreProperties>
</file>