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60" r:id="rId4"/>
    <p:sldId id="257" r:id="rId5"/>
    <p:sldId id="262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2ADE6B-7AAE-40EA-9181-2808382F249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436633-A8AC-40E2-A5FA-641918544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Село Куликовка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Июль 2015г.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175351" cy="1793167"/>
          </a:xfrm>
        </p:spPr>
        <p:txBody>
          <a:bodyPr/>
          <a:lstStyle/>
          <a:p>
            <a:r>
              <a:rPr lang="ru-RU" dirty="0" smtClean="0"/>
              <a:t>    Фотоконкурс</a:t>
            </a:r>
            <a:br>
              <a:rPr lang="ru-RU" dirty="0" smtClean="0"/>
            </a:br>
            <a:r>
              <a:rPr lang="ru-RU" dirty="0" smtClean="0"/>
              <a:t>«Благоустройство     школьного двора»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0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Школьный огород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1198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Томат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14"/>
            <a:ext cx="75655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2501" y="404664"/>
            <a:ext cx="1218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Сад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21400"/>
            <a:ext cx="679989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60132" y="308209"/>
            <a:ext cx="4525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Первые яблоки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23582" cy="52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Фотографии на конкурс предоставила классный руководитель 1</a:t>
            </a:r>
            <a:r>
              <a:rPr lang="en-US" dirty="0" smtClean="0"/>
              <a:t>/3 </a:t>
            </a:r>
            <a:r>
              <a:rPr lang="ru-RU" dirty="0" smtClean="0"/>
              <a:t>класса Лукьянова Т.В., ответственная за конкурс «Благоустройство школьного двора»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4607813" cy="9361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Июль 2015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01367"/>
            <a:ext cx="6717887" cy="44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13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Аллея памяти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447569" cy="49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35" y="544063"/>
            <a:ext cx="3528392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Наши 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42" y="1412776"/>
            <a:ext cx="3468216" cy="52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3528392" cy="7920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Есть у нас и рябина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4133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Богатый урожай яблок</a:t>
            </a:r>
            <a:endParaRPr lang="ru-RU" dirty="0"/>
          </a:p>
        </p:txBody>
      </p:sp>
      <p:pic>
        <p:nvPicPr>
          <p:cNvPr id="5122" name="Picture 2" descr="F:\благоустройство\DSC07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5004048" cy="33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лагоустройство\DSC07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9" y="2657920"/>
            <a:ext cx="4397914" cy="33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Школьный цветник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645609" cy="44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344" y="836712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Уход за цветами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39088"/>
            <a:ext cx="6769708" cy="45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365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Цвет июля</a:t>
            </a:r>
            <a:endParaRPr lang="ru-RU" dirty="0"/>
          </a:p>
        </p:txBody>
      </p:sp>
      <p:pic>
        <p:nvPicPr>
          <p:cNvPr id="8194" name="Picture 2" descr="F:\благоустройство\DSC07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72686" y="2121281"/>
            <a:ext cx="5377832" cy="35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благоустройство\DSC07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70092" y="2105656"/>
            <a:ext cx="5436335" cy="362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55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   Фотоконкурс «Благоустройство     школьного двора»</vt:lpstr>
      <vt:lpstr>Июль 2015</vt:lpstr>
      <vt:lpstr>Аллея памяти</vt:lpstr>
      <vt:lpstr>Наши ели</vt:lpstr>
      <vt:lpstr>Есть у нас и рябина </vt:lpstr>
      <vt:lpstr>Богатый урожай яблок</vt:lpstr>
      <vt:lpstr>Школьный цветник</vt:lpstr>
      <vt:lpstr>Уход за цветами</vt:lpstr>
      <vt:lpstr>Цвет июля</vt:lpstr>
      <vt:lpstr>Школьный огород</vt:lpstr>
      <vt:lpstr>Томат</vt:lpstr>
      <vt:lpstr>Презентация PowerPoint</vt:lpstr>
      <vt:lpstr>Май</vt:lpstr>
      <vt:lpstr>Фотографии на конкурс предоставила классный руководитель 1/3 класса Лукьянова Т.В., ответственная за конкурс «Благоустройство школьного двора»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Фотоконкурс «Деревенька моя»</dc:title>
  <dc:creator>TAnya</dc:creator>
  <cp:lastModifiedBy>Alex</cp:lastModifiedBy>
  <cp:revision>13</cp:revision>
  <dcterms:created xsi:type="dcterms:W3CDTF">2014-02-08T19:16:51Z</dcterms:created>
  <dcterms:modified xsi:type="dcterms:W3CDTF">2015-09-07T15:24:14Z</dcterms:modified>
</cp:coreProperties>
</file>