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76" r:id="rId2"/>
    <p:sldId id="285" r:id="rId3"/>
    <p:sldId id="284" r:id="rId4"/>
    <p:sldId id="260" r:id="rId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6AE0"/>
    <a:srgbClr val="99FFCC"/>
    <a:srgbClr val="7763A9"/>
    <a:srgbClr val="E6A126"/>
    <a:srgbClr val="B9FC10"/>
    <a:srgbClr val="5FFC10"/>
    <a:srgbClr val="13F9CD"/>
    <a:srgbClr val="15ECF7"/>
    <a:srgbClr val="CCFF33"/>
    <a:srgbClr val="4717F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5" d="100"/>
          <a:sy n="65" d="100"/>
        </p:scale>
        <p:origin x="-46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2.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55A608-B937-47A3-9D72-BC4DD9B0ECF5}" type="doc">
      <dgm:prSet loTypeId="urn:microsoft.com/office/officeart/2005/8/layout/cycle5" loCatId="cycle" qsTypeId="urn:microsoft.com/office/officeart/2005/8/quickstyle/simple1" qsCatId="simple" csTypeId="urn:microsoft.com/office/officeart/2005/8/colors/colorful4" csCatId="colorful" phldr="1"/>
      <dgm:spPr/>
      <dgm:t>
        <a:bodyPr/>
        <a:lstStyle/>
        <a:p>
          <a:endParaRPr lang="ru-RU"/>
        </a:p>
      </dgm:t>
    </dgm:pt>
    <dgm:pt modelId="{08E88B99-1BF4-44D4-A7AF-D5C29C45226E}">
      <dgm:prSet phldrT="[Текст]" custT="1"/>
      <dgm:spPr>
        <a:solidFill>
          <a:srgbClr val="FFFF00"/>
        </a:solidFill>
      </dgm:spPr>
      <dgm:t>
        <a:bodyPr/>
        <a:lstStyle/>
        <a:p>
          <a:r>
            <a:rPr lang="ru-RU" sz="2800" b="0" dirty="0" smtClean="0">
              <a:solidFill>
                <a:srgbClr val="C00000"/>
              </a:solidFill>
            </a:rPr>
            <a:t>Индивидуально-групповой</a:t>
          </a:r>
          <a:endParaRPr lang="ru-RU" sz="2800" b="0" dirty="0">
            <a:solidFill>
              <a:srgbClr val="C00000"/>
            </a:solidFill>
          </a:endParaRPr>
        </a:p>
      </dgm:t>
    </dgm:pt>
    <dgm:pt modelId="{C4E8C55D-BCEB-48E8-A834-AEDF6AA86B51}" type="parTrans" cxnId="{74CB43FD-D66F-46F9-B4D4-46829533151C}">
      <dgm:prSet/>
      <dgm:spPr/>
      <dgm:t>
        <a:bodyPr/>
        <a:lstStyle/>
        <a:p>
          <a:endParaRPr lang="ru-RU"/>
        </a:p>
      </dgm:t>
    </dgm:pt>
    <dgm:pt modelId="{77EE05A2-F41E-4CF8-B96B-EA5199331B20}" type="sibTrans" cxnId="{74CB43FD-D66F-46F9-B4D4-46829533151C}">
      <dgm:prSet/>
      <dgm:spPr/>
      <dgm:t>
        <a:bodyPr/>
        <a:lstStyle/>
        <a:p>
          <a:endParaRPr lang="ru-RU"/>
        </a:p>
      </dgm:t>
    </dgm:pt>
    <dgm:pt modelId="{9CE9F901-70CB-4CD1-AE0C-E769AB865647}">
      <dgm:prSet custT="1"/>
      <dgm:spPr>
        <a:solidFill>
          <a:srgbClr val="FFFF00"/>
        </a:solidFill>
      </dgm:spPr>
      <dgm:t>
        <a:bodyPr/>
        <a:lstStyle/>
        <a:p>
          <a:r>
            <a:rPr lang="ru-RU" sz="2800" dirty="0" smtClean="0">
              <a:solidFill>
                <a:srgbClr val="C00000"/>
              </a:solidFill>
            </a:rPr>
            <a:t>Ценностно-ориентационный</a:t>
          </a:r>
        </a:p>
      </dgm:t>
    </dgm:pt>
    <dgm:pt modelId="{DE2B11A7-EA5F-45C1-9B7B-5420A437CB63}" type="parTrans" cxnId="{0CE3C4B1-D5B2-4DAA-9811-DE45CE8B1509}">
      <dgm:prSet/>
      <dgm:spPr/>
      <dgm:t>
        <a:bodyPr/>
        <a:lstStyle/>
        <a:p>
          <a:endParaRPr lang="ru-RU"/>
        </a:p>
      </dgm:t>
    </dgm:pt>
    <dgm:pt modelId="{BA267D07-D927-488A-B270-28019F00FE5B}" type="sibTrans" cxnId="{0CE3C4B1-D5B2-4DAA-9811-DE45CE8B1509}">
      <dgm:prSet/>
      <dgm:spPr/>
      <dgm:t>
        <a:bodyPr/>
        <a:lstStyle/>
        <a:p>
          <a:endParaRPr lang="ru-RU"/>
        </a:p>
      </dgm:t>
    </dgm:pt>
    <dgm:pt modelId="{E5458765-4F86-4D54-A06A-644A301428EA}">
      <dgm:prSet custT="1"/>
      <dgm:spPr>
        <a:solidFill>
          <a:srgbClr val="FFFF00"/>
        </a:solidFill>
      </dgm:spPr>
      <dgm:t>
        <a:bodyPr/>
        <a:lstStyle/>
        <a:p>
          <a:r>
            <a:rPr lang="ru-RU" sz="2800" dirty="0" err="1" smtClean="0">
              <a:solidFill>
                <a:srgbClr val="C00000"/>
              </a:solidFill>
            </a:rPr>
            <a:t>Функционально-деятельностный</a:t>
          </a:r>
          <a:endParaRPr lang="ru-RU" sz="2800" dirty="0">
            <a:solidFill>
              <a:srgbClr val="C00000"/>
            </a:solidFill>
          </a:endParaRPr>
        </a:p>
      </dgm:t>
    </dgm:pt>
    <dgm:pt modelId="{F8DEACA1-7F1A-4B02-864C-9B73CCA9CE3D}" type="parTrans" cxnId="{2482AC91-8DE2-4517-AEA5-EAE466AB3EC1}">
      <dgm:prSet/>
      <dgm:spPr/>
      <dgm:t>
        <a:bodyPr/>
        <a:lstStyle/>
        <a:p>
          <a:endParaRPr lang="ru-RU"/>
        </a:p>
      </dgm:t>
    </dgm:pt>
    <dgm:pt modelId="{6226707C-7A88-43EA-A8F6-C14A77D22DE4}" type="sibTrans" cxnId="{2482AC91-8DE2-4517-AEA5-EAE466AB3EC1}">
      <dgm:prSet/>
      <dgm:spPr/>
      <dgm:t>
        <a:bodyPr/>
        <a:lstStyle/>
        <a:p>
          <a:endParaRPr lang="ru-RU"/>
        </a:p>
      </dgm:t>
    </dgm:pt>
    <dgm:pt modelId="{F9626E46-760E-4608-B3B6-D80BF7943285}">
      <dgm:prSet custT="1"/>
      <dgm:spPr>
        <a:solidFill>
          <a:srgbClr val="FFFF00"/>
        </a:solidFill>
      </dgm:spPr>
      <dgm:t>
        <a:bodyPr/>
        <a:lstStyle/>
        <a:p>
          <a:r>
            <a:rPr lang="ru-RU" sz="2800" dirty="0" smtClean="0">
              <a:solidFill>
                <a:srgbClr val="78160E"/>
              </a:solidFill>
            </a:rPr>
            <a:t>Пространственно-временной</a:t>
          </a:r>
        </a:p>
      </dgm:t>
    </dgm:pt>
    <dgm:pt modelId="{33E417CB-43D5-4653-8207-FB555C9992F7}" type="parTrans" cxnId="{BE7FF5D5-02D5-4CA5-9097-DB79A68DECC9}">
      <dgm:prSet/>
      <dgm:spPr/>
      <dgm:t>
        <a:bodyPr/>
        <a:lstStyle/>
        <a:p>
          <a:endParaRPr lang="ru-RU"/>
        </a:p>
      </dgm:t>
    </dgm:pt>
    <dgm:pt modelId="{119EC013-934A-4A97-BE7D-AABE190A5EF6}" type="sibTrans" cxnId="{BE7FF5D5-02D5-4CA5-9097-DB79A68DECC9}">
      <dgm:prSet/>
      <dgm:spPr/>
      <dgm:t>
        <a:bodyPr/>
        <a:lstStyle/>
        <a:p>
          <a:endParaRPr lang="ru-RU"/>
        </a:p>
      </dgm:t>
    </dgm:pt>
    <dgm:pt modelId="{FEEC42E5-5AFE-4DA8-82F8-AF671B96C37A}">
      <dgm:prSet custT="1"/>
      <dgm:spPr>
        <a:solidFill>
          <a:srgbClr val="FFFF00"/>
        </a:solidFill>
      </dgm:spPr>
      <dgm:t>
        <a:bodyPr/>
        <a:lstStyle/>
        <a:p>
          <a:r>
            <a:rPr lang="ru-RU" sz="2800" dirty="0" err="1" smtClean="0">
              <a:solidFill>
                <a:srgbClr val="78160E"/>
              </a:solidFill>
            </a:rPr>
            <a:t>Диагностико-аналитический</a:t>
          </a:r>
          <a:endParaRPr lang="ru-RU" sz="2800" dirty="0" smtClean="0">
            <a:solidFill>
              <a:srgbClr val="78160E"/>
            </a:solidFill>
          </a:endParaRPr>
        </a:p>
        <a:p>
          <a:endParaRPr lang="ru-RU" sz="1200" dirty="0"/>
        </a:p>
      </dgm:t>
    </dgm:pt>
    <dgm:pt modelId="{16697F29-F0EA-4D40-930B-57649706547C}" type="parTrans" cxnId="{51360EA6-1A0E-43CF-BBD7-0053A79BCBE1}">
      <dgm:prSet/>
      <dgm:spPr/>
      <dgm:t>
        <a:bodyPr/>
        <a:lstStyle/>
        <a:p>
          <a:endParaRPr lang="ru-RU"/>
        </a:p>
      </dgm:t>
    </dgm:pt>
    <dgm:pt modelId="{3930C90F-8E53-4561-843E-EB7E307FE0B7}" type="sibTrans" cxnId="{51360EA6-1A0E-43CF-BBD7-0053A79BCBE1}">
      <dgm:prSet/>
      <dgm:spPr/>
      <dgm:t>
        <a:bodyPr/>
        <a:lstStyle/>
        <a:p>
          <a:endParaRPr lang="ru-RU"/>
        </a:p>
      </dgm:t>
    </dgm:pt>
    <dgm:pt modelId="{85C2E42C-541F-4F9D-A1CF-0CD7F42FEA3D}" type="pres">
      <dgm:prSet presAssocID="{7555A608-B937-47A3-9D72-BC4DD9B0ECF5}" presName="cycle" presStyleCnt="0">
        <dgm:presLayoutVars>
          <dgm:dir/>
          <dgm:resizeHandles val="exact"/>
        </dgm:presLayoutVars>
      </dgm:prSet>
      <dgm:spPr/>
      <dgm:t>
        <a:bodyPr/>
        <a:lstStyle/>
        <a:p>
          <a:endParaRPr lang="ru-RU"/>
        </a:p>
      </dgm:t>
    </dgm:pt>
    <dgm:pt modelId="{D48DEB16-65D1-4E01-978A-86307A045A69}" type="pres">
      <dgm:prSet presAssocID="{08E88B99-1BF4-44D4-A7AF-D5C29C45226E}" presName="node" presStyleLbl="node1" presStyleIdx="0" presStyleCnt="5" custScaleX="161217" custRadScaleRad="100091" custRadScaleInc="1781">
        <dgm:presLayoutVars>
          <dgm:bulletEnabled val="1"/>
        </dgm:presLayoutVars>
      </dgm:prSet>
      <dgm:spPr/>
      <dgm:t>
        <a:bodyPr/>
        <a:lstStyle/>
        <a:p>
          <a:endParaRPr lang="ru-RU"/>
        </a:p>
      </dgm:t>
    </dgm:pt>
    <dgm:pt modelId="{58800D07-BA05-448F-AB17-DAD6BCC9338B}" type="pres">
      <dgm:prSet presAssocID="{08E88B99-1BF4-44D4-A7AF-D5C29C45226E}" presName="spNode" presStyleCnt="0"/>
      <dgm:spPr/>
    </dgm:pt>
    <dgm:pt modelId="{E2A2A805-0BE9-4B92-8FC0-66373C4BC296}" type="pres">
      <dgm:prSet presAssocID="{77EE05A2-F41E-4CF8-B96B-EA5199331B20}" presName="sibTrans" presStyleLbl="sibTrans1D1" presStyleIdx="0" presStyleCnt="5"/>
      <dgm:spPr/>
      <dgm:t>
        <a:bodyPr/>
        <a:lstStyle/>
        <a:p>
          <a:endParaRPr lang="ru-RU"/>
        </a:p>
      </dgm:t>
    </dgm:pt>
    <dgm:pt modelId="{2076342A-7988-4BC6-89E9-00F7A9228708}" type="pres">
      <dgm:prSet presAssocID="{9CE9F901-70CB-4CD1-AE0C-E769AB865647}" presName="node" presStyleLbl="node1" presStyleIdx="1" presStyleCnt="5" custScaleX="172776" custScaleY="110644" custRadScaleRad="112081" custRadScaleInc="13287">
        <dgm:presLayoutVars>
          <dgm:bulletEnabled val="1"/>
        </dgm:presLayoutVars>
      </dgm:prSet>
      <dgm:spPr/>
      <dgm:t>
        <a:bodyPr/>
        <a:lstStyle/>
        <a:p>
          <a:endParaRPr lang="ru-RU"/>
        </a:p>
      </dgm:t>
    </dgm:pt>
    <dgm:pt modelId="{C59A8506-E1ED-40AB-8AF0-A97F5B4E5A31}" type="pres">
      <dgm:prSet presAssocID="{9CE9F901-70CB-4CD1-AE0C-E769AB865647}" presName="spNode" presStyleCnt="0"/>
      <dgm:spPr/>
    </dgm:pt>
    <dgm:pt modelId="{9B6D6204-63C4-4C17-B019-3D560C4604C7}" type="pres">
      <dgm:prSet presAssocID="{BA267D07-D927-488A-B270-28019F00FE5B}" presName="sibTrans" presStyleLbl="sibTrans1D1" presStyleIdx="1" presStyleCnt="5"/>
      <dgm:spPr/>
      <dgm:t>
        <a:bodyPr/>
        <a:lstStyle/>
        <a:p>
          <a:endParaRPr lang="ru-RU"/>
        </a:p>
      </dgm:t>
    </dgm:pt>
    <dgm:pt modelId="{A67D8DFC-E962-4E93-A926-898E53EDA3A8}" type="pres">
      <dgm:prSet presAssocID="{E5458765-4F86-4D54-A06A-644A301428EA}" presName="node" presStyleLbl="node1" presStyleIdx="2" presStyleCnt="5" custScaleX="201505" custRadScaleRad="107436" custRadScaleInc="-50138">
        <dgm:presLayoutVars>
          <dgm:bulletEnabled val="1"/>
        </dgm:presLayoutVars>
      </dgm:prSet>
      <dgm:spPr/>
      <dgm:t>
        <a:bodyPr/>
        <a:lstStyle/>
        <a:p>
          <a:endParaRPr lang="ru-RU"/>
        </a:p>
      </dgm:t>
    </dgm:pt>
    <dgm:pt modelId="{FA3531EE-53B7-46D9-ABA4-3FE717702324}" type="pres">
      <dgm:prSet presAssocID="{E5458765-4F86-4D54-A06A-644A301428EA}" presName="spNode" presStyleCnt="0"/>
      <dgm:spPr/>
    </dgm:pt>
    <dgm:pt modelId="{7CFBBA67-22CA-4E91-9F0A-FCDE967CA193}" type="pres">
      <dgm:prSet presAssocID="{6226707C-7A88-43EA-A8F6-C14A77D22DE4}" presName="sibTrans" presStyleLbl="sibTrans1D1" presStyleIdx="2" presStyleCnt="5"/>
      <dgm:spPr/>
      <dgm:t>
        <a:bodyPr/>
        <a:lstStyle/>
        <a:p>
          <a:endParaRPr lang="ru-RU"/>
        </a:p>
      </dgm:t>
    </dgm:pt>
    <dgm:pt modelId="{F5E87FDD-6756-4DCD-835A-31F68F88051E}" type="pres">
      <dgm:prSet presAssocID="{F9626E46-760E-4608-B3B6-D80BF7943285}" presName="node" presStyleLbl="node1" presStyleIdx="3" presStyleCnt="5" custScaleX="180050" custRadScaleRad="110370" custRadScaleInc="55786">
        <dgm:presLayoutVars>
          <dgm:bulletEnabled val="1"/>
        </dgm:presLayoutVars>
      </dgm:prSet>
      <dgm:spPr/>
      <dgm:t>
        <a:bodyPr/>
        <a:lstStyle/>
        <a:p>
          <a:endParaRPr lang="ru-RU"/>
        </a:p>
      </dgm:t>
    </dgm:pt>
    <dgm:pt modelId="{5A539762-12EE-496A-A451-814FE121F32A}" type="pres">
      <dgm:prSet presAssocID="{F9626E46-760E-4608-B3B6-D80BF7943285}" presName="spNode" presStyleCnt="0"/>
      <dgm:spPr/>
    </dgm:pt>
    <dgm:pt modelId="{F6A9F727-22F8-489B-B404-F1BDB3F6666F}" type="pres">
      <dgm:prSet presAssocID="{119EC013-934A-4A97-BE7D-AABE190A5EF6}" presName="sibTrans" presStyleLbl="sibTrans1D1" presStyleIdx="3" presStyleCnt="5"/>
      <dgm:spPr/>
      <dgm:t>
        <a:bodyPr/>
        <a:lstStyle/>
        <a:p>
          <a:endParaRPr lang="ru-RU"/>
        </a:p>
      </dgm:t>
    </dgm:pt>
    <dgm:pt modelId="{BFAC27A5-36E6-4559-AE26-62907A52E3D1}" type="pres">
      <dgm:prSet presAssocID="{FEEC42E5-5AFE-4DA8-82F8-AF671B96C37A}" presName="node" presStyleLbl="node1" presStyleIdx="4" presStyleCnt="5" custScaleX="166639" custScaleY="110644" custRadScaleRad="113382" custRadScaleInc="-14011">
        <dgm:presLayoutVars>
          <dgm:bulletEnabled val="1"/>
        </dgm:presLayoutVars>
      </dgm:prSet>
      <dgm:spPr/>
      <dgm:t>
        <a:bodyPr/>
        <a:lstStyle/>
        <a:p>
          <a:endParaRPr lang="ru-RU"/>
        </a:p>
      </dgm:t>
    </dgm:pt>
    <dgm:pt modelId="{68E32698-D7FF-4C6E-94F7-24B32EBA3E1D}" type="pres">
      <dgm:prSet presAssocID="{FEEC42E5-5AFE-4DA8-82F8-AF671B96C37A}" presName="spNode" presStyleCnt="0"/>
      <dgm:spPr/>
    </dgm:pt>
    <dgm:pt modelId="{376DC9B8-213B-4132-8D86-9F9FCD0D591E}" type="pres">
      <dgm:prSet presAssocID="{3930C90F-8E53-4561-843E-EB7E307FE0B7}" presName="sibTrans" presStyleLbl="sibTrans1D1" presStyleIdx="4" presStyleCnt="5"/>
      <dgm:spPr/>
      <dgm:t>
        <a:bodyPr/>
        <a:lstStyle/>
        <a:p>
          <a:endParaRPr lang="ru-RU"/>
        </a:p>
      </dgm:t>
    </dgm:pt>
  </dgm:ptLst>
  <dgm:cxnLst>
    <dgm:cxn modelId="{4BAE1772-7FC0-43EE-87BE-06E7CEC3D4DF}" type="presOf" srcId="{6226707C-7A88-43EA-A8F6-C14A77D22DE4}" destId="{7CFBBA67-22CA-4E91-9F0A-FCDE967CA193}" srcOrd="0" destOrd="0" presId="urn:microsoft.com/office/officeart/2005/8/layout/cycle5"/>
    <dgm:cxn modelId="{939A8F84-C13C-48AC-AE85-0E18A0D7B032}" type="presOf" srcId="{9CE9F901-70CB-4CD1-AE0C-E769AB865647}" destId="{2076342A-7988-4BC6-89E9-00F7A9228708}" srcOrd="0" destOrd="0" presId="urn:microsoft.com/office/officeart/2005/8/layout/cycle5"/>
    <dgm:cxn modelId="{29967C30-3F7E-4392-86CE-C9D08910C453}" type="presOf" srcId="{F9626E46-760E-4608-B3B6-D80BF7943285}" destId="{F5E87FDD-6756-4DCD-835A-31F68F88051E}" srcOrd="0" destOrd="0" presId="urn:microsoft.com/office/officeart/2005/8/layout/cycle5"/>
    <dgm:cxn modelId="{AC0E34B1-7CFC-4912-940D-6E1D1828F67C}" type="presOf" srcId="{08E88B99-1BF4-44D4-A7AF-D5C29C45226E}" destId="{D48DEB16-65D1-4E01-978A-86307A045A69}" srcOrd="0" destOrd="0" presId="urn:microsoft.com/office/officeart/2005/8/layout/cycle5"/>
    <dgm:cxn modelId="{F1C922C0-77C0-48ED-A9A7-757845E42D66}" type="presOf" srcId="{FEEC42E5-5AFE-4DA8-82F8-AF671B96C37A}" destId="{BFAC27A5-36E6-4559-AE26-62907A52E3D1}" srcOrd="0" destOrd="0" presId="urn:microsoft.com/office/officeart/2005/8/layout/cycle5"/>
    <dgm:cxn modelId="{4C53C5FD-5BAB-4E8C-AFA8-3D1330467336}" type="presOf" srcId="{119EC013-934A-4A97-BE7D-AABE190A5EF6}" destId="{F6A9F727-22F8-489B-B404-F1BDB3F6666F}" srcOrd="0" destOrd="0" presId="urn:microsoft.com/office/officeart/2005/8/layout/cycle5"/>
    <dgm:cxn modelId="{F4245357-A433-41C3-9575-F947995ABCE9}" type="presOf" srcId="{77EE05A2-F41E-4CF8-B96B-EA5199331B20}" destId="{E2A2A805-0BE9-4B92-8FC0-66373C4BC296}" srcOrd="0" destOrd="0" presId="urn:microsoft.com/office/officeart/2005/8/layout/cycle5"/>
    <dgm:cxn modelId="{0CE3C4B1-D5B2-4DAA-9811-DE45CE8B1509}" srcId="{7555A608-B937-47A3-9D72-BC4DD9B0ECF5}" destId="{9CE9F901-70CB-4CD1-AE0C-E769AB865647}" srcOrd="1" destOrd="0" parTransId="{DE2B11A7-EA5F-45C1-9B7B-5420A437CB63}" sibTransId="{BA267D07-D927-488A-B270-28019F00FE5B}"/>
    <dgm:cxn modelId="{FDF3002B-E0F6-4422-B14E-97ECD19D6D85}" type="presOf" srcId="{7555A608-B937-47A3-9D72-BC4DD9B0ECF5}" destId="{85C2E42C-541F-4F9D-A1CF-0CD7F42FEA3D}" srcOrd="0" destOrd="0" presId="urn:microsoft.com/office/officeart/2005/8/layout/cycle5"/>
    <dgm:cxn modelId="{011D7C08-A783-47BF-90ED-2271C05DEE6F}" type="presOf" srcId="{E5458765-4F86-4D54-A06A-644A301428EA}" destId="{A67D8DFC-E962-4E93-A926-898E53EDA3A8}" srcOrd="0" destOrd="0" presId="urn:microsoft.com/office/officeart/2005/8/layout/cycle5"/>
    <dgm:cxn modelId="{2482AC91-8DE2-4517-AEA5-EAE466AB3EC1}" srcId="{7555A608-B937-47A3-9D72-BC4DD9B0ECF5}" destId="{E5458765-4F86-4D54-A06A-644A301428EA}" srcOrd="2" destOrd="0" parTransId="{F8DEACA1-7F1A-4B02-864C-9B73CCA9CE3D}" sibTransId="{6226707C-7A88-43EA-A8F6-C14A77D22DE4}"/>
    <dgm:cxn modelId="{51360EA6-1A0E-43CF-BBD7-0053A79BCBE1}" srcId="{7555A608-B937-47A3-9D72-BC4DD9B0ECF5}" destId="{FEEC42E5-5AFE-4DA8-82F8-AF671B96C37A}" srcOrd="4" destOrd="0" parTransId="{16697F29-F0EA-4D40-930B-57649706547C}" sibTransId="{3930C90F-8E53-4561-843E-EB7E307FE0B7}"/>
    <dgm:cxn modelId="{3FA58202-3632-493D-AD70-80F7C3646ED9}" type="presOf" srcId="{BA267D07-D927-488A-B270-28019F00FE5B}" destId="{9B6D6204-63C4-4C17-B019-3D560C4604C7}" srcOrd="0" destOrd="0" presId="urn:microsoft.com/office/officeart/2005/8/layout/cycle5"/>
    <dgm:cxn modelId="{BE7FF5D5-02D5-4CA5-9097-DB79A68DECC9}" srcId="{7555A608-B937-47A3-9D72-BC4DD9B0ECF5}" destId="{F9626E46-760E-4608-B3B6-D80BF7943285}" srcOrd="3" destOrd="0" parTransId="{33E417CB-43D5-4653-8207-FB555C9992F7}" sibTransId="{119EC013-934A-4A97-BE7D-AABE190A5EF6}"/>
    <dgm:cxn modelId="{63C21951-AAE7-407C-8BBF-04A724B954E1}" type="presOf" srcId="{3930C90F-8E53-4561-843E-EB7E307FE0B7}" destId="{376DC9B8-213B-4132-8D86-9F9FCD0D591E}" srcOrd="0" destOrd="0" presId="urn:microsoft.com/office/officeart/2005/8/layout/cycle5"/>
    <dgm:cxn modelId="{74CB43FD-D66F-46F9-B4D4-46829533151C}" srcId="{7555A608-B937-47A3-9D72-BC4DD9B0ECF5}" destId="{08E88B99-1BF4-44D4-A7AF-D5C29C45226E}" srcOrd="0" destOrd="0" parTransId="{C4E8C55D-BCEB-48E8-A834-AEDF6AA86B51}" sibTransId="{77EE05A2-F41E-4CF8-B96B-EA5199331B20}"/>
    <dgm:cxn modelId="{5A93AAF9-0C59-4861-A509-DFB57353BC43}" type="presParOf" srcId="{85C2E42C-541F-4F9D-A1CF-0CD7F42FEA3D}" destId="{D48DEB16-65D1-4E01-978A-86307A045A69}" srcOrd="0" destOrd="0" presId="urn:microsoft.com/office/officeart/2005/8/layout/cycle5"/>
    <dgm:cxn modelId="{A5166272-53AD-4561-B1F8-F98A1C9BA8D2}" type="presParOf" srcId="{85C2E42C-541F-4F9D-A1CF-0CD7F42FEA3D}" destId="{58800D07-BA05-448F-AB17-DAD6BCC9338B}" srcOrd="1" destOrd="0" presId="urn:microsoft.com/office/officeart/2005/8/layout/cycle5"/>
    <dgm:cxn modelId="{C842ECB2-2261-44D9-8E5E-8C0D8E96C313}" type="presParOf" srcId="{85C2E42C-541F-4F9D-A1CF-0CD7F42FEA3D}" destId="{E2A2A805-0BE9-4B92-8FC0-66373C4BC296}" srcOrd="2" destOrd="0" presId="urn:microsoft.com/office/officeart/2005/8/layout/cycle5"/>
    <dgm:cxn modelId="{6CC605A1-DF81-4B69-9AA3-5EC1316BE358}" type="presParOf" srcId="{85C2E42C-541F-4F9D-A1CF-0CD7F42FEA3D}" destId="{2076342A-7988-4BC6-89E9-00F7A9228708}" srcOrd="3" destOrd="0" presId="urn:microsoft.com/office/officeart/2005/8/layout/cycle5"/>
    <dgm:cxn modelId="{853CEC10-9BBA-4C7F-B2FF-CA557A1ADBED}" type="presParOf" srcId="{85C2E42C-541F-4F9D-A1CF-0CD7F42FEA3D}" destId="{C59A8506-E1ED-40AB-8AF0-A97F5B4E5A31}" srcOrd="4" destOrd="0" presId="urn:microsoft.com/office/officeart/2005/8/layout/cycle5"/>
    <dgm:cxn modelId="{14A27DE7-91F0-4019-AD84-15A0F2A88015}" type="presParOf" srcId="{85C2E42C-541F-4F9D-A1CF-0CD7F42FEA3D}" destId="{9B6D6204-63C4-4C17-B019-3D560C4604C7}" srcOrd="5" destOrd="0" presId="urn:microsoft.com/office/officeart/2005/8/layout/cycle5"/>
    <dgm:cxn modelId="{0B45025A-3E76-46F6-8CB0-B1B143EE3BFC}" type="presParOf" srcId="{85C2E42C-541F-4F9D-A1CF-0CD7F42FEA3D}" destId="{A67D8DFC-E962-4E93-A926-898E53EDA3A8}" srcOrd="6" destOrd="0" presId="urn:microsoft.com/office/officeart/2005/8/layout/cycle5"/>
    <dgm:cxn modelId="{88A65BEA-6895-42BC-B089-76D052A7DD6B}" type="presParOf" srcId="{85C2E42C-541F-4F9D-A1CF-0CD7F42FEA3D}" destId="{FA3531EE-53B7-46D9-ABA4-3FE717702324}" srcOrd="7" destOrd="0" presId="urn:microsoft.com/office/officeart/2005/8/layout/cycle5"/>
    <dgm:cxn modelId="{49608F35-36DC-442B-8F20-B30399856C20}" type="presParOf" srcId="{85C2E42C-541F-4F9D-A1CF-0CD7F42FEA3D}" destId="{7CFBBA67-22CA-4E91-9F0A-FCDE967CA193}" srcOrd="8" destOrd="0" presId="urn:microsoft.com/office/officeart/2005/8/layout/cycle5"/>
    <dgm:cxn modelId="{1E1A2A35-7ADF-44F1-A42C-FBB55F521CD5}" type="presParOf" srcId="{85C2E42C-541F-4F9D-A1CF-0CD7F42FEA3D}" destId="{F5E87FDD-6756-4DCD-835A-31F68F88051E}" srcOrd="9" destOrd="0" presId="urn:microsoft.com/office/officeart/2005/8/layout/cycle5"/>
    <dgm:cxn modelId="{A083F0B0-1586-4D1A-A4BA-27FCDC383076}" type="presParOf" srcId="{85C2E42C-541F-4F9D-A1CF-0CD7F42FEA3D}" destId="{5A539762-12EE-496A-A451-814FE121F32A}" srcOrd="10" destOrd="0" presId="urn:microsoft.com/office/officeart/2005/8/layout/cycle5"/>
    <dgm:cxn modelId="{0D6316CF-F440-43B3-A536-E100313DBC0C}" type="presParOf" srcId="{85C2E42C-541F-4F9D-A1CF-0CD7F42FEA3D}" destId="{F6A9F727-22F8-489B-B404-F1BDB3F6666F}" srcOrd="11" destOrd="0" presId="urn:microsoft.com/office/officeart/2005/8/layout/cycle5"/>
    <dgm:cxn modelId="{1E1CE28F-7C04-49C7-B21A-CC330F82FF3C}" type="presParOf" srcId="{85C2E42C-541F-4F9D-A1CF-0CD7F42FEA3D}" destId="{BFAC27A5-36E6-4559-AE26-62907A52E3D1}" srcOrd="12" destOrd="0" presId="urn:microsoft.com/office/officeart/2005/8/layout/cycle5"/>
    <dgm:cxn modelId="{5E725E10-05D4-4B18-8BDC-DBB135A081F7}" type="presParOf" srcId="{85C2E42C-541F-4F9D-A1CF-0CD7F42FEA3D}" destId="{68E32698-D7FF-4C6E-94F7-24B32EBA3E1D}" srcOrd="13" destOrd="0" presId="urn:microsoft.com/office/officeart/2005/8/layout/cycle5"/>
    <dgm:cxn modelId="{67BDA62D-BB0B-4712-B806-387F338541BF}" type="presParOf" srcId="{85C2E42C-541F-4F9D-A1CF-0CD7F42FEA3D}" destId="{376DC9B8-213B-4132-8D86-9F9FCD0D591E}" srcOrd="14" destOrd="0" presId="urn:microsoft.com/office/officeart/2005/8/layout/cycle5"/>
  </dgm:cxnLst>
  <dgm:bg>
    <a:blipFill>
      <a:blip xmlns:r="http://schemas.openxmlformats.org/officeDocument/2006/relationships" r:embed="rId1"/>
      <a:tile tx="0" ty="0" sx="100000" sy="100000" flip="none" algn="tl"/>
    </a:blipFill>
  </dgm:bg>
  <dgm:whole/>
</dgm:dataModel>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7B9717-780A-479C-B7F1-3127DC2B603A}" type="datetimeFigureOut">
              <a:rPr lang="ru-RU" smtClean="0"/>
              <a:pPr/>
              <a:t>12.02.2015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93A6D0-C212-41F2-A0E0-CB7A260D58A7}"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fontAlgn="base"/>
            <a:r>
              <a:rPr lang="ru-RU" sz="1200" u="sng" kern="1200" dirty="0" smtClean="0">
                <a:solidFill>
                  <a:schemeClr val="tx1"/>
                </a:solidFill>
                <a:latin typeface="+mn-lt"/>
                <a:ea typeface="+mn-ea"/>
                <a:cs typeface="+mn-cs"/>
              </a:rPr>
              <a:t>Модель воспитательной системы «Маленькая страна»</a:t>
            </a:r>
            <a:endParaRPr lang="ru-RU" sz="1200" kern="1200" dirty="0" smtClean="0">
              <a:solidFill>
                <a:schemeClr val="tx1"/>
              </a:solidFill>
              <a:latin typeface="+mn-lt"/>
              <a:ea typeface="+mn-ea"/>
              <a:cs typeface="+mn-cs"/>
            </a:endParaRPr>
          </a:p>
          <a:p>
            <a:pPr fontAlgn="base"/>
            <a:r>
              <a:rPr lang="ru-RU" sz="1200" u="sng" kern="1200" dirty="0" smtClean="0">
                <a:solidFill>
                  <a:schemeClr val="tx1"/>
                </a:solidFill>
                <a:latin typeface="+mn-lt"/>
                <a:ea typeface="+mn-ea"/>
                <a:cs typeface="+mn-cs"/>
              </a:rPr>
              <a:t>Цель: </a:t>
            </a:r>
            <a:endParaRPr lang="ru-RU" sz="1200" kern="1200" dirty="0" smtClean="0">
              <a:solidFill>
                <a:schemeClr val="tx1"/>
              </a:solidFill>
              <a:latin typeface="+mn-lt"/>
              <a:ea typeface="+mn-ea"/>
              <a:cs typeface="+mn-cs"/>
            </a:endParaRPr>
          </a:p>
          <a:p>
            <a:pPr fontAlgn="base"/>
            <a:r>
              <a:rPr lang="ru-RU" sz="1200" u="sng" kern="1200" dirty="0" smtClean="0">
                <a:solidFill>
                  <a:schemeClr val="tx1"/>
                </a:solidFill>
                <a:latin typeface="+mn-lt"/>
                <a:ea typeface="+mn-ea"/>
                <a:cs typeface="+mn-cs"/>
              </a:rPr>
              <a:t>воспитание всесторонне развитой, творчески активной, инициативной личности, способной к самореализации;</a:t>
            </a:r>
            <a:endParaRPr lang="ru-RU" sz="1200" kern="1200" dirty="0" smtClean="0">
              <a:solidFill>
                <a:schemeClr val="tx1"/>
              </a:solidFill>
              <a:latin typeface="+mn-lt"/>
              <a:ea typeface="+mn-ea"/>
              <a:cs typeface="+mn-cs"/>
            </a:endParaRPr>
          </a:p>
          <a:p>
            <a:pPr fontAlgn="base"/>
            <a:r>
              <a:rPr lang="ru-RU" sz="1200" kern="1200" dirty="0" smtClean="0">
                <a:solidFill>
                  <a:schemeClr val="tx1"/>
                </a:solidFill>
                <a:latin typeface="+mn-lt"/>
                <a:ea typeface="+mn-ea"/>
                <a:cs typeface="+mn-cs"/>
              </a:rPr>
              <a:t>Хочется отметить, что название «маленькая страна» отражает действительность. В нашей стране есть герб, гимн, модель самоуправления, где в тесном сотрудничестве с родителями,  министерства во главе с президентом нашей страны планируют жизнь коллектива. Именно жители этой маленькой страны через создание проектов смоделировали модель воспитательной системы «маленькая страна». Данная программа реализуется через направления, которые вы видите на карте путешествий. Эта карта тоже создана детьми. Каждое министерство имеет свой уголок нашей страны, за который несёт ответственность. Каждое  проведённое мероприятие дети анализируют и оценивают флажками по принципу «</a:t>
            </a:r>
            <a:r>
              <a:rPr lang="ru-RU" sz="1200" kern="1200" dirty="0" err="1" smtClean="0">
                <a:solidFill>
                  <a:schemeClr val="tx1"/>
                </a:solidFill>
                <a:latin typeface="+mn-lt"/>
                <a:ea typeface="+mn-ea"/>
                <a:cs typeface="+mn-cs"/>
              </a:rPr>
              <a:t>светофорчика</a:t>
            </a:r>
            <a:r>
              <a:rPr lang="ru-RU" sz="1200" kern="1200" dirty="0" smtClean="0">
                <a:solidFill>
                  <a:schemeClr val="tx1"/>
                </a:solidFill>
                <a:latin typeface="+mn-lt"/>
                <a:ea typeface="+mn-ea"/>
                <a:cs typeface="+mn-cs"/>
              </a:rPr>
              <a:t>»..  Формы  реализации программы: экскурсии, походы выходного дня, семейные праздники, конкурсы, которые проводят сами дети (министерства) и много еще других.            Жизнь внутри  «маленькой страны»  связана с действительностью , так как   дети  в своём маленьком государстве познают законы нашего Российского государства. .  </a:t>
            </a:r>
            <a:r>
              <a:rPr lang="ru-RU" sz="1200" kern="1200" smtClean="0">
                <a:solidFill>
                  <a:schemeClr val="tx1"/>
                </a:solidFill>
                <a:latin typeface="+mn-lt"/>
                <a:ea typeface="+mn-ea"/>
                <a:cs typeface="+mn-cs"/>
              </a:rPr>
              <a:t>Предлагаю вам посмотреть  как реализуется воспитательная система нашего класса. </a:t>
            </a:r>
            <a:endParaRPr lang="ru-RU" sz="1200" kern="120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D08F5CD3-0EE7-4D8E-BA0C-B2FCE4088A5B}" type="slidenum">
              <a:rPr lang="ru-RU" smtClean="0"/>
              <a:pPr/>
              <a:t>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12.02.2015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12.02.2015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12.02.2015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12.02.2015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12.02.2015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12.02.2015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12.02.2015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12.02.2015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12.02.2015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12.02.2015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12.02.2015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12.02.2015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a:blipFill>
            <a:blip r:embed="rId2" cstate="print"/>
            <a:tile tx="0" ty="0" sx="100000" sy="100000" flip="none" algn="tl"/>
          </a:blipFill>
        </p:spPr>
        <p:txBody>
          <a:bodyPr>
            <a:noAutofit/>
          </a:bodyPr>
          <a:lstStyle/>
          <a:p>
            <a:r>
              <a:rPr lang="ru-RU" sz="4400" dirty="0" smtClean="0">
                <a:solidFill>
                  <a:srgbClr val="FF0000"/>
                </a:solidFill>
              </a:rPr>
              <a:t>Воспитательная система  класса </a:t>
            </a:r>
            <a:r>
              <a:rPr lang="ru-RU" sz="4400" dirty="0" smtClean="0">
                <a:solidFill>
                  <a:srgbClr val="002060"/>
                </a:solidFill>
              </a:rPr>
              <a:t>- </a:t>
            </a:r>
            <a:r>
              <a:rPr lang="ru-RU" sz="4400" dirty="0" smtClean="0">
                <a:solidFill>
                  <a:schemeClr val="accent5">
                    <a:lumMod val="50000"/>
                  </a:schemeClr>
                </a:solidFill>
              </a:rPr>
              <a:t>это способ организации жизнедеятельности и воспитания членов классного сообщества, представляющий целостную и упорядоченную совокупность взаимодействующих компонентов, и способствующий развитию личности и коллектива. </a:t>
            </a:r>
            <a:endParaRPr lang="ru-RU" sz="4400" dirty="0">
              <a:solidFill>
                <a:schemeClr val="accent5">
                  <a:lumMod val="50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0" y="1143000"/>
          <a:ext cx="91440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Заголовок 1"/>
          <p:cNvSpPr>
            <a:spLocks noGrp="1"/>
          </p:cNvSpPr>
          <p:nvPr>
            <p:ph type="title"/>
          </p:nvPr>
        </p:nvSpPr>
        <p:spPr>
          <a:xfrm>
            <a:off x="457200" y="-228600"/>
            <a:ext cx="8229600" cy="1295400"/>
          </a:xfrm>
        </p:spPr>
        <p:txBody>
          <a:bodyPr/>
          <a:lstStyle/>
          <a:p>
            <a:r>
              <a:rPr lang="ru-RU" dirty="0" smtClean="0"/>
              <a:t>        </a:t>
            </a:r>
            <a:r>
              <a:rPr lang="ru-RU" sz="6600" b="1" dirty="0" smtClean="0">
                <a:solidFill>
                  <a:srgbClr val="C00000"/>
                </a:solidFill>
              </a:rPr>
              <a:t>Компоненты  ВС</a:t>
            </a:r>
            <a:endParaRPr lang="ru-RU" sz="6600" b="1" dirty="0">
              <a:solidFill>
                <a:srgbClr val="C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pic>
        <p:nvPicPr>
          <p:cNvPr id="3" name="Picture 2" descr="D:\воспит система класса\игра\герб копия.jpg"/>
          <p:cNvPicPr>
            <a:picLocks noChangeAspect="1" noChangeArrowheads="1"/>
          </p:cNvPicPr>
          <p:nvPr/>
        </p:nvPicPr>
        <p:blipFill>
          <a:blip r:embed="rId3" cstate="print"/>
          <a:srcRect/>
          <a:stretch>
            <a:fillRect/>
          </a:stretch>
        </p:blipFill>
        <p:spPr bwMode="auto">
          <a:xfrm>
            <a:off x="2786050" y="1000108"/>
            <a:ext cx="3000396" cy="3571900"/>
          </a:xfrm>
          <a:prstGeom prst="rect">
            <a:avLst/>
          </a:prstGeom>
          <a:noFill/>
        </p:spPr>
      </p:pic>
      <p:sp>
        <p:nvSpPr>
          <p:cNvPr id="6" name="Облако 5"/>
          <p:cNvSpPr/>
          <p:nvPr/>
        </p:nvSpPr>
        <p:spPr>
          <a:xfrm>
            <a:off x="6000728" y="642918"/>
            <a:ext cx="3143272" cy="1785950"/>
          </a:xfrm>
          <a:prstGeom prst="cloud">
            <a:avLst/>
          </a:prstGeom>
          <a:solidFill>
            <a:srgbClr val="C2FE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Picture 2" descr="D:\воспит система класса\игра\министр.jpg"/>
          <p:cNvPicPr>
            <a:picLocks noChangeAspect="1" noChangeArrowheads="1"/>
          </p:cNvPicPr>
          <p:nvPr/>
        </p:nvPicPr>
        <p:blipFill>
          <a:blip r:embed="rId4" cstate="print"/>
          <a:srcRect/>
          <a:stretch>
            <a:fillRect/>
          </a:stretch>
        </p:blipFill>
        <p:spPr bwMode="auto">
          <a:xfrm>
            <a:off x="6715140" y="857232"/>
            <a:ext cx="1755871" cy="1428760"/>
          </a:xfrm>
          <a:prstGeom prst="rect">
            <a:avLst/>
          </a:prstGeom>
          <a:solidFill>
            <a:schemeClr val="tx2">
              <a:lumMod val="40000"/>
              <a:lumOff val="60000"/>
            </a:schemeClr>
          </a:solidFill>
          <a:ln>
            <a:solidFill>
              <a:schemeClr val="accent1"/>
            </a:solidFill>
          </a:ln>
        </p:spPr>
      </p:pic>
      <p:sp>
        <p:nvSpPr>
          <p:cNvPr id="8" name="TextBox 7"/>
          <p:cNvSpPr txBox="1"/>
          <p:nvPr/>
        </p:nvSpPr>
        <p:spPr>
          <a:xfrm>
            <a:off x="285720" y="0"/>
            <a:ext cx="8858280" cy="646331"/>
          </a:xfrm>
          <a:prstGeom prst="rect">
            <a:avLst/>
          </a:prstGeom>
          <a:noFill/>
        </p:spPr>
        <p:txBody>
          <a:bodyPr wrap="square" rtlCol="0">
            <a:spAutoFit/>
          </a:bodyPr>
          <a:lstStyle/>
          <a:p>
            <a:r>
              <a:rPr lang="ru-RU" sz="3600" b="1" dirty="0" smtClean="0">
                <a:cs typeface="Aharoni" pitchFamily="2" charset="-79"/>
              </a:rPr>
              <a:t>Модель воспитательной системы класса</a:t>
            </a:r>
            <a:endParaRPr lang="ru-RU" sz="3600" b="1" dirty="0">
              <a:cs typeface="Aharoni" pitchFamily="2" charset="-79"/>
            </a:endParaRPr>
          </a:p>
        </p:txBody>
      </p:sp>
      <p:sp>
        <p:nvSpPr>
          <p:cNvPr id="9" name="Облако 8"/>
          <p:cNvSpPr/>
          <p:nvPr/>
        </p:nvSpPr>
        <p:spPr>
          <a:xfrm>
            <a:off x="5000628" y="4357670"/>
            <a:ext cx="4143372" cy="2500330"/>
          </a:xfrm>
          <a:prstGeom prst="cloud">
            <a:avLst/>
          </a:prstGeom>
          <a:solidFill>
            <a:srgbClr val="C2FE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Рисунок 9"/>
          <p:cNvPicPr/>
          <p:nvPr/>
        </p:nvPicPr>
        <p:blipFill>
          <a:blip r:embed="rId5" cstate="print"/>
          <a:srcRect/>
          <a:stretch>
            <a:fillRect/>
          </a:stretch>
        </p:blipFill>
        <p:spPr bwMode="auto">
          <a:xfrm>
            <a:off x="5429256" y="4572008"/>
            <a:ext cx="3400434" cy="2000264"/>
          </a:xfrm>
          <a:prstGeom prst="rect">
            <a:avLst/>
          </a:prstGeom>
          <a:noFill/>
        </p:spPr>
      </p:pic>
      <p:sp>
        <p:nvSpPr>
          <p:cNvPr id="11" name="Облако 10"/>
          <p:cNvSpPr/>
          <p:nvPr/>
        </p:nvSpPr>
        <p:spPr>
          <a:xfrm>
            <a:off x="0" y="1000108"/>
            <a:ext cx="2857488" cy="2000264"/>
          </a:xfrm>
          <a:prstGeom prst="cloud">
            <a:avLst/>
          </a:prstGeom>
          <a:solidFill>
            <a:srgbClr val="C2FE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 name="Облако 11"/>
          <p:cNvSpPr/>
          <p:nvPr/>
        </p:nvSpPr>
        <p:spPr>
          <a:xfrm>
            <a:off x="-214346" y="4500546"/>
            <a:ext cx="5072098" cy="2357454"/>
          </a:xfrm>
          <a:prstGeom prst="cloud">
            <a:avLst/>
          </a:prstGeom>
          <a:solidFill>
            <a:srgbClr val="C2FE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3" name="Рисунок 12"/>
          <p:cNvPicPr/>
          <p:nvPr/>
        </p:nvPicPr>
        <p:blipFill>
          <a:blip r:embed="rId6" cstate="print"/>
          <a:srcRect l="12083" t="35556" r="3542" b="18055"/>
          <a:stretch>
            <a:fillRect/>
          </a:stretch>
        </p:blipFill>
        <p:spPr bwMode="auto">
          <a:xfrm>
            <a:off x="285720" y="4929199"/>
            <a:ext cx="3857625" cy="1428760"/>
          </a:xfrm>
          <a:prstGeom prst="rect">
            <a:avLst/>
          </a:prstGeom>
          <a:noFill/>
        </p:spPr>
      </p:pic>
      <p:sp>
        <p:nvSpPr>
          <p:cNvPr id="15" name="Арка 14"/>
          <p:cNvSpPr/>
          <p:nvPr/>
        </p:nvSpPr>
        <p:spPr>
          <a:xfrm>
            <a:off x="5786446" y="2714620"/>
            <a:ext cx="3143272" cy="357190"/>
          </a:xfrm>
          <a:prstGeom prst="blockArc">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6" name="TextBox 15"/>
          <p:cNvSpPr txBox="1"/>
          <p:nvPr/>
        </p:nvSpPr>
        <p:spPr>
          <a:xfrm>
            <a:off x="5857884" y="2786058"/>
            <a:ext cx="3500430" cy="830997"/>
          </a:xfrm>
          <a:prstGeom prst="rect">
            <a:avLst/>
          </a:prstGeom>
          <a:noFill/>
        </p:spPr>
        <p:txBody>
          <a:bodyPr wrap="square" rtlCol="0">
            <a:spAutoFit/>
          </a:bodyPr>
          <a:lstStyle/>
          <a:p>
            <a:r>
              <a:rPr lang="ru-RU" sz="2400" b="1" dirty="0" smtClean="0"/>
              <a:t>Экскурсия, поход          выходного дня  </a:t>
            </a:r>
            <a:endParaRPr lang="ru-RU" sz="2400" b="1" dirty="0"/>
          </a:p>
        </p:txBody>
      </p:sp>
      <p:sp>
        <p:nvSpPr>
          <p:cNvPr id="17" name="Арка 16"/>
          <p:cNvSpPr/>
          <p:nvPr/>
        </p:nvSpPr>
        <p:spPr>
          <a:xfrm>
            <a:off x="6000728" y="3643314"/>
            <a:ext cx="3143272" cy="357190"/>
          </a:xfrm>
          <a:prstGeom prst="blockArc">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9" name="Арка 18"/>
          <p:cNvSpPr/>
          <p:nvPr/>
        </p:nvSpPr>
        <p:spPr>
          <a:xfrm>
            <a:off x="0" y="3429000"/>
            <a:ext cx="3143272" cy="357190"/>
          </a:xfrm>
          <a:prstGeom prst="blockArc">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0" name="Арка 19"/>
          <p:cNvSpPr/>
          <p:nvPr/>
        </p:nvSpPr>
        <p:spPr>
          <a:xfrm>
            <a:off x="0" y="4000504"/>
            <a:ext cx="3143272" cy="357190"/>
          </a:xfrm>
          <a:prstGeom prst="blockArc">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1" name="TextBox 20"/>
          <p:cNvSpPr txBox="1"/>
          <p:nvPr/>
        </p:nvSpPr>
        <p:spPr>
          <a:xfrm>
            <a:off x="0" y="3500438"/>
            <a:ext cx="3571868" cy="461665"/>
          </a:xfrm>
          <a:prstGeom prst="rect">
            <a:avLst/>
          </a:prstGeom>
          <a:noFill/>
        </p:spPr>
        <p:txBody>
          <a:bodyPr wrap="square" rtlCol="0">
            <a:spAutoFit/>
          </a:bodyPr>
          <a:lstStyle/>
          <a:p>
            <a:r>
              <a:rPr lang="ru-RU" sz="2400" b="1" dirty="0" smtClean="0"/>
              <a:t>Мастерская, конкурсы</a:t>
            </a:r>
            <a:endParaRPr lang="ru-RU" sz="2400" b="1" dirty="0"/>
          </a:p>
        </p:txBody>
      </p:sp>
      <p:sp>
        <p:nvSpPr>
          <p:cNvPr id="22" name="TextBox 21"/>
          <p:cNvSpPr txBox="1"/>
          <p:nvPr/>
        </p:nvSpPr>
        <p:spPr>
          <a:xfrm>
            <a:off x="0" y="4143380"/>
            <a:ext cx="3000396" cy="523220"/>
          </a:xfrm>
          <a:prstGeom prst="rect">
            <a:avLst/>
          </a:prstGeom>
          <a:noFill/>
        </p:spPr>
        <p:txBody>
          <a:bodyPr wrap="square" rtlCol="0">
            <a:spAutoFit/>
          </a:bodyPr>
          <a:lstStyle/>
          <a:p>
            <a:r>
              <a:rPr lang="ru-RU" sz="2800" b="1" dirty="0" smtClean="0"/>
              <a:t>Трудовой десант</a:t>
            </a:r>
            <a:endParaRPr lang="ru-RU" sz="2800" b="1" dirty="0"/>
          </a:p>
        </p:txBody>
      </p:sp>
      <p:sp>
        <p:nvSpPr>
          <p:cNvPr id="23" name="TextBox 22"/>
          <p:cNvSpPr txBox="1"/>
          <p:nvPr/>
        </p:nvSpPr>
        <p:spPr>
          <a:xfrm>
            <a:off x="5715008" y="3929066"/>
            <a:ext cx="3643306" cy="523220"/>
          </a:xfrm>
          <a:prstGeom prst="rect">
            <a:avLst/>
          </a:prstGeom>
          <a:noFill/>
        </p:spPr>
        <p:txBody>
          <a:bodyPr wrap="square" rtlCol="0">
            <a:spAutoFit/>
          </a:bodyPr>
          <a:lstStyle/>
          <a:p>
            <a:r>
              <a:rPr lang="ru-RU" sz="2800" b="1" dirty="0" smtClean="0"/>
              <a:t>Семейный праздник</a:t>
            </a:r>
            <a:endParaRPr lang="ru-RU" sz="2800" b="1" dirty="0"/>
          </a:p>
        </p:txBody>
      </p:sp>
      <p:sp>
        <p:nvSpPr>
          <p:cNvPr id="2049" name="Rectangle 1"/>
          <p:cNvSpPr>
            <a:spLocks noChangeArrowheads="1"/>
          </p:cNvSpPr>
          <p:nvPr/>
        </p:nvSpPr>
        <p:spPr bwMode="auto">
          <a:xfrm>
            <a:off x="357158" y="1500174"/>
            <a:ext cx="2143140" cy="1107996"/>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1" i="0" strike="noStrike" cap="none" normalizeH="0" baseline="0" dirty="0" smtClean="0">
                <a:ln>
                  <a:noFill/>
                </a:ln>
                <a:effectLst/>
                <a:latin typeface="Georgia" pitchFamily="18" charset="0"/>
                <a:ea typeface="Times New Roman" pitchFamily="18" charset="0"/>
                <a:cs typeface="Times New Roman" pitchFamily="18" charset="0"/>
              </a:rPr>
              <a:t> Цель:</a:t>
            </a:r>
            <a:endParaRPr kumimoji="0" lang="ru-RU" sz="1100" b="1" i="0"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100" b="1" i="0" strike="noStrike" cap="none" normalizeH="0" baseline="0" dirty="0" smtClean="0">
                <a:ln>
                  <a:noFill/>
                </a:ln>
                <a:effectLst/>
                <a:latin typeface="Georgia" pitchFamily="18" charset="0"/>
                <a:ea typeface="Times New Roman" pitchFamily="18" charset="0"/>
                <a:cs typeface="Times New Roman" pitchFamily="18" charset="0"/>
              </a:rPr>
              <a:t>воспитание всесторонне развитой, творчески активной, </a:t>
            </a:r>
            <a:r>
              <a:rPr kumimoji="0" lang="ru-RU" sz="1100" b="1" i="0" strike="noStrike" cap="none" normalizeH="0" baseline="0" smtClean="0">
                <a:ln>
                  <a:noFill/>
                </a:ln>
                <a:effectLst/>
                <a:latin typeface="Georgia" pitchFamily="18" charset="0"/>
                <a:ea typeface="Times New Roman" pitchFamily="18" charset="0"/>
                <a:cs typeface="Times New Roman" pitchFamily="18" charset="0"/>
              </a:rPr>
              <a:t>инициативной личности, </a:t>
            </a:r>
            <a:r>
              <a:rPr kumimoji="0" lang="ru-RU" sz="1100" b="1" i="0" strike="noStrike" cap="none" normalizeH="0" baseline="0" dirty="0" smtClean="0">
                <a:ln>
                  <a:noFill/>
                </a:ln>
                <a:effectLst/>
                <a:latin typeface="Georgia" pitchFamily="18" charset="0"/>
                <a:ea typeface="Times New Roman" pitchFamily="18" charset="0"/>
                <a:cs typeface="Times New Roman" pitchFamily="18" charset="0"/>
              </a:rPr>
              <a:t>способной к самореализации</a:t>
            </a:r>
            <a:r>
              <a:rPr kumimoji="0" lang="ru-RU" sz="1100" b="1" i="0" strike="noStrike" cap="none" normalizeH="0" baseline="0" dirty="0" smtClean="0">
                <a:ln>
                  <a:noFill/>
                </a:ln>
                <a:solidFill>
                  <a:srgbClr val="008080"/>
                </a:solidFill>
                <a:effectLst/>
                <a:latin typeface="Georgia" pitchFamily="18" charset="0"/>
                <a:ea typeface="Times New Roman" pitchFamily="18" charset="0"/>
                <a:cs typeface="Times New Roman" pitchFamily="18" charset="0"/>
              </a:rPr>
              <a:t>;</a:t>
            </a:r>
            <a:endParaRPr kumimoji="0" lang="ru-RU" sz="1100" b="1" i="0"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Чемодан &quot;Панда&quot; Okiedog купить в интернет-магазине Бамбиния"/>
          <p:cNvPicPr>
            <a:picLocks noChangeAspect="1" noChangeArrowheads="1"/>
          </p:cNvPicPr>
          <p:nvPr/>
        </p:nvPicPr>
        <p:blipFill>
          <a:blip r:embed="rId2" cstate="print"/>
          <a:srcRect/>
          <a:stretch>
            <a:fillRect/>
          </a:stretch>
        </p:blipFill>
        <p:spPr bwMode="auto">
          <a:xfrm>
            <a:off x="0" y="0"/>
            <a:ext cx="3571900" cy="3508368"/>
          </a:xfrm>
          <a:prstGeom prst="rect">
            <a:avLst/>
          </a:prstGeom>
          <a:noFill/>
        </p:spPr>
      </p:pic>
      <p:pic>
        <p:nvPicPr>
          <p:cNvPr id="1028" name="Picture 4" descr="Корзина для мусора Сорренто 12л. Серый М2055 734646, купить в розницу. 734646 - Корзины, ведра для мусора - Товаромания.РФ"/>
          <p:cNvPicPr>
            <a:picLocks noChangeAspect="1" noChangeArrowheads="1"/>
          </p:cNvPicPr>
          <p:nvPr/>
        </p:nvPicPr>
        <p:blipFill>
          <a:blip r:embed="rId3" cstate="print"/>
          <a:srcRect/>
          <a:stretch>
            <a:fillRect/>
          </a:stretch>
        </p:blipFill>
        <p:spPr bwMode="auto">
          <a:xfrm>
            <a:off x="3059832" y="2933712"/>
            <a:ext cx="2643206" cy="3924288"/>
          </a:xfrm>
          <a:prstGeom prst="rect">
            <a:avLst/>
          </a:prstGeom>
          <a:noFill/>
        </p:spPr>
      </p:pic>
      <p:pic>
        <p:nvPicPr>
          <p:cNvPr id="1030" name="Picture 6" descr="Результаты поиска"/>
          <p:cNvPicPr>
            <a:picLocks noChangeAspect="1" noChangeArrowheads="1"/>
          </p:cNvPicPr>
          <p:nvPr/>
        </p:nvPicPr>
        <p:blipFill>
          <a:blip r:embed="rId4" cstate="print"/>
          <a:srcRect/>
          <a:stretch>
            <a:fillRect/>
          </a:stretch>
        </p:blipFill>
        <p:spPr bwMode="auto">
          <a:xfrm>
            <a:off x="5500694" y="214290"/>
            <a:ext cx="3643306" cy="3143248"/>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852</TotalTime>
  <Words>257</Words>
  <Application>Microsoft Office PowerPoint</Application>
  <PresentationFormat>Экран (4:3)</PresentationFormat>
  <Paragraphs>19</Paragraphs>
  <Slides>4</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4</vt:i4>
      </vt:variant>
    </vt:vector>
  </HeadingPairs>
  <TitlesOfParts>
    <vt:vector size="5" baseType="lpstr">
      <vt:lpstr>Тема Office</vt:lpstr>
      <vt:lpstr>Слайд 1</vt:lpstr>
      <vt:lpstr>        Компоненты  ВС</vt:lpstr>
      <vt:lpstr>Слайд 3</vt:lpstr>
      <vt:lpstr>Слайд 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админ_с_с</dc:creator>
  <cp:lastModifiedBy>админ_с_с</cp:lastModifiedBy>
  <cp:revision>72</cp:revision>
  <dcterms:created xsi:type="dcterms:W3CDTF">2014-10-31T08:59:25Z</dcterms:created>
  <dcterms:modified xsi:type="dcterms:W3CDTF">2015-02-12T14:07:22Z</dcterms:modified>
</cp:coreProperties>
</file>