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4" r:id="rId4"/>
    <p:sldId id="256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026" y="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4685A-82D2-44CF-BBE5-C48E7B920BFC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4E321-D28A-4BDD-B6F8-84562F7F11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4685A-82D2-44CF-BBE5-C48E7B920BFC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4E321-D28A-4BDD-B6F8-84562F7F11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4685A-82D2-44CF-BBE5-C48E7B920BFC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4E321-D28A-4BDD-B6F8-84562F7F11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4685A-82D2-44CF-BBE5-C48E7B920BFC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4E321-D28A-4BDD-B6F8-84562F7F11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4685A-82D2-44CF-BBE5-C48E7B920BFC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4E321-D28A-4BDD-B6F8-84562F7F11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4685A-82D2-44CF-BBE5-C48E7B920BFC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4E321-D28A-4BDD-B6F8-84562F7F11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4685A-82D2-44CF-BBE5-C48E7B920BFC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4E321-D28A-4BDD-B6F8-84562F7F11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4685A-82D2-44CF-BBE5-C48E7B920BFC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4E321-D28A-4BDD-B6F8-84562F7F11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4685A-82D2-44CF-BBE5-C48E7B920BFC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4E321-D28A-4BDD-B6F8-84562F7F11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4685A-82D2-44CF-BBE5-C48E7B920BFC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4E321-D28A-4BDD-B6F8-84562F7F11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4685A-82D2-44CF-BBE5-C48E7B920BFC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4E321-D28A-4BDD-B6F8-84562F7F11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4685A-82D2-44CF-BBE5-C48E7B920BFC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4E321-D28A-4BDD-B6F8-84562F7F11F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_1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1-001-Osnovy-mirovykh-religioznykh-kultur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rksye.pn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0" y="0"/>
            <a:ext cx="9144000" cy="663352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ttachment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0" y="0"/>
            <a:ext cx="9188221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4057233"/>
            <a:ext cx="9144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Доверительное </a:t>
            </a: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общение между родителями и детьми с опорой на нравственные основы семейной жизни.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1870.pn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827584" y="0"/>
            <a:ext cx="739891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olpla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1763689" y="0"/>
            <a:ext cx="554461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ayd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14</Words>
  <Application>Microsoft Office PowerPoint</Application>
  <PresentationFormat>Экран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Игорь</dc:creator>
  <cp:lastModifiedBy>Игорь</cp:lastModifiedBy>
  <cp:revision>3</cp:revision>
  <dcterms:created xsi:type="dcterms:W3CDTF">2015-04-13T18:04:09Z</dcterms:created>
  <dcterms:modified xsi:type="dcterms:W3CDTF">2015-04-13T18:25:47Z</dcterms:modified>
</cp:coreProperties>
</file>