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8" r:id="rId6"/>
    <p:sldId id="269" r:id="rId7"/>
    <p:sldId id="265" r:id="rId8"/>
    <p:sldId id="270" r:id="rId9"/>
    <p:sldId id="271" r:id="rId10"/>
    <p:sldId id="266" r:id="rId11"/>
    <p:sldId id="272" r:id="rId12"/>
    <p:sldId id="273" r:id="rId13"/>
    <p:sldId id="267" r:id="rId14"/>
    <p:sldId id="274" r:id="rId15"/>
    <p:sldId id="275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285720" y="4857760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08453" y="5129838"/>
              <a:ext cx="1317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</a:t>
              </a:r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31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nachalo4ka.ru/wp-content/uploads/2014/07/5-600x523.png" TargetMode="External"/><Relationship Id="rId7" Type="http://schemas.openxmlformats.org/officeDocument/2006/relationships/hyperlink" Target="http://img-fotki.yandex.ru/get/9151/134091466.194/0_fd888_eda90c88_S" TargetMode="External"/><Relationship Id="rId2" Type="http://schemas.openxmlformats.org/officeDocument/2006/relationships/hyperlink" Target="http://s3.pic4you.ru/allimage/y2013/10-24/12216/3925123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idaktor.ru/kak-vypolnit-priyom-sorbonka/" TargetMode="External"/><Relationship Id="rId5" Type="http://schemas.openxmlformats.org/officeDocument/2006/relationships/hyperlink" Target="http://s3.pic4you.ru/allimage/y2013/09-23/12216/3841843.png" TargetMode="External"/><Relationship Id="rId4" Type="http://schemas.openxmlformats.org/officeDocument/2006/relationships/hyperlink" Target="http://www.wallpapersam.com/wallpapers/2013/03/Rainbow1-1260x1680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43174" y="5643578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ctr"/>
            <a:r>
              <a:rPr lang="ru-RU" sz="1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endParaRPr lang="ru-RU" sz="14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0298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волке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каком животном говорится в загадке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зимой холодной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Бродит злой, голодный?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0298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Хатка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называется жилище бобра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00298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1423036"/>
            <a:ext cx="7215238" cy="235745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комаре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1428736"/>
            <a:ext cx="7215238" cy="235745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каком насекомом идёт речь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Мелкое летающее насекомое, самки которого питаются кровью. Имеет длинное тонкое жало. Его полёт сопровождается высоким звенящим звуком.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428736"/>
            <a:ext cx="7215238" cy="235745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235745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Папа Карло говорит эти слова </a:t>
            </a:r>
          </a:p>
          <a:p>
            <a:pPr algn="ctr">
              <a:defRPr/>
            </a:pP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Карабасу-Барабасу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35745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Кому из литературных героев принадлежит следующее высказывание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Эх, ты! С кем на старости лет связался, с известным всему миру жуликами. Маленьких обижаете! Стыдно!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235745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221457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«Маша и медведь»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221457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какой сказке можно отнести эти слова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дорога – далека,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корзинка – нелегка,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Сесть бы на пенёк,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Съесть бы пирожок.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2214578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… не скоро дело делается.</a:t>
            </a:r>
          </a:p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… не знаю что.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Закончи крылатые выражения, взятые из сказок.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Скоро сказка сказывается, да …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Поди туда – не знаю куда, принеси то - …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00100" y="470477"/>
            <a:ext cx="7215238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Школьный клипарт 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http://s3.pic4you.ru/allimage/y2013/10-24/12216/3925123.png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Колокольчик 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http://nachalo4ka.ru/wp-content/uploads/2014/07/5-600x523.png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 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http://www.wallpapersam.com/wallpapers/2013/03/Rainbow1-1260x1680.jpg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Листья 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http://s3.pic4you.ru/allimage/y2013/09-23/12216/3841843.png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Максимова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Т. Н. Интеллектуальный марафон: 1-4 классы. – М.: ВАКО, 2009 (Мастерская учителя)</a:t>
            </a:r>
          </a:p>
          <a:p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http://didaktor.ru/kak-vypolnit-priyom-sorbonka/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img-fotki.yandex.ru/get/9151/134091466.194/0_fd888_eda90c88_S</a:t>
            </a:r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4286248" y="5715016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785794"/>
            <a:ext cx="71438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357158" y="285728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571504"/>
            <a:ext cx="5715040" cy="9286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428860" y="1643050"/>
            <a:ext cx="4286280" cy="50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428860" y="2357430"/>
            <a:ext cx="4286280" cy="50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428860" y="3143248"/>
            <a:ext cx="4286280" cy="50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428860" y="3857628"/>
            <a:ext cx="4286280" cy="50006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Персики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данных букв составь название фрукта во множественном числе.</a:t>
            </a:r>
          </a:p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 + кепи = …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Хороший, прекрасный, ценный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Перепиши предложение, заменив подчёркнутое слово на близкое по смыслу.</a:t>
            </a:r>
          </a:p>
          <a:p>
            <a:pPr algn="ctr">
              <a:defRPr/>
            </a:pPr>
            <a:r>
              <a:rPr lang="ru-RU" sz="2800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Золотой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работник наш мастер Иванов!</a:t>
            </a:r>
            <a:endParaRPr lang="ru-RU" sz="2800" i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92882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Искусный, высокий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92882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данным существительным подбери и запиши одно из двух прилагательных.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Мастер- искусный или искусственный?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Клён – высотный или высокий?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92882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Серёжи - 3, у Антона - 5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Серёжи несколько открыток, а у Антона на 2 открытки больше. Всего у них 8 открыток. Сколько открыток у каждого мальчика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… 48, 96 … (числа удваиваются)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Продолжи ряд.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3, 6, 12, 24 …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rgbClr val="9BBB59">
                    <a:lumMod val="20000"/>
                    <a:lumOff val="80000"/>
                  </a:srgbClr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первой кучке – 1 рыбка, во второй – 2, в третьей – 3, в четвёртой – 4, в пятой - 5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Рыболов поймал 15 карасей и разложил их на 5 кучек так, что в каждой кучке было разное количество рыб. Разложи и ты так же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143768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550</Words>
  <Application>Microsoft Office PowerPoint</Application>
  <PresentationFormat>Экран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2014-07-16T17:10:10Z</dcterms:created>
  <dcterms:modified xsi:type="dcterms:W3CDTF">2015-05-04T08:26:59Z</dcterms:modified>
</cp:coreProperties>
</file>