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8" r:id="rId6"/>
    <p:sldId id="269" r:id="rId7"/>
    <p:sldId id="265" r:id="rId8"/>
    <p:sldId id="270" r:id="rId9"/>
    <p:sldId id="271" r:id="rId10"/>
    <p:sldId id="266" r:id="rId11"/>
    <p:sldId id="272" r:id="rId12"/>
    <p:sldId id="273" r:id="rId13"/>
    <p:sldId id="267" r:id="rId14"/>
    <p:sldId id="274" r:id="rId15"/>
    <p:sldId id="275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151/134091466.194/0_fd888_eda90c88_S" TargetMode="External"/><Relationship Id="rId3" Type="http://schemas.openxmlformats.org/officeDocument/2006/relationships/hyperlink" Target="http://www.wallpapersam.com/wallpapers/2013/03/Rainbow1-1260x1680.jpg" TargetMode="External"/><Relationship Id="rId7" Type="http://schemas.openxmlformats.org/officeDocument/2006/relationships/hyperlink" Target="http://didaktor.ru/kak-vypolnit-priyom-sorbonka/" TargetMode="External"/><Relationship Id="rId2" Type="http://schemas.openxmlformats.org/officeDocument/2006/relationships/hyperlink" Target="http://nachalo4ka.ru/wp-content/uploads/2014/07/5-600x523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3.pic4you.ru/allimage/y2013/10-24/12216/3925147.png" TargetMode="External"/><Relationship Id="rId5" Type="http://schemas.openxmlformats.org/officeDocument/2006/relationships/hyperlink" Target="http://s3.pic4you.ru/allimage/y2013/10-24/12216/3925146.png" TargetMode="External"/><Relationship Id="rId4" Type="http://schemas.openxmlformats.org/officeDocument/2006/relationships/hyperlink" Target="http://s3.pic4you.ru/allimage/y2013/09-23/12216/3841843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43174" y="5643578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1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0298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муравьях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каких насекомых говорится в загадке?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лесу у пня суета и беготня: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Народ рабочий весь день хлопочет.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0298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Термометр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называется прибор для измерения температуры воздуха?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0298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423036"/>
            <a:ext cx="7215238" cy="27860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пчёлах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215238" cy="278608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каком насекомом идёт речь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Летающее насекомое, имеющее тигровую окраску – жёлтые и чёрные полоски, приносит огромную пользу человеку. Люди используют практически все продукты, производимые этим насекомым: мёд, воск и т.д. Кроме того, собирая с цветов нектар, эти насекомые опыляют растения.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428736"/>
            <a:ext cx="7215238" cy="278608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6432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«Лиса и рак»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6432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какой русской народной сказке можно отнести эти слова?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Лиса до места добежала, обернулась посмотреть, вильнула хвостом. Рак отцепился и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говорит: «А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 уже давно тут тебя жду»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64320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крота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кого должна была выйти замуж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Шарманщик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был по профессии папа Карло?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00100" y="224256"/>
            <a:ext cx="7215238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Колокольчик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http://nachalo4ka.ru/wp-content/uploads/2014/07/5-600x523.png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http://www.wallpapersam.com/wallpapers/2013/03/Rainbow1-1260x1680.jpg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Листья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http://s3.pic4you.ru/allimage/y2013/09-23/12216/3841843.png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Клипарт школьный 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http://s3.pic4you.ru/allimage/y2013/10-24/12216/3925146.png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Клипарт школьный 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http://s3.pic4you.ru/allimage/y2013/10-24/12216/3925147.png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Максимова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 Н. Интеллектуальный марафон: 1-4 классы. – М.: ВАКО, 2009 (Мастерская учителя)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http://didaktor.ru/kak-vypolnit-priyom-sorbonka/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img-fotki.yandex.ru/get/9151/134091466.194/0_fd888_eda90c88_S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785794"/>
            <a:ext cx="7143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357158" y="285728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571504"/>
            <a:ext cx="5715040" cy="9286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428860" y="1643050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428860" y="2357430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428860" y="3143248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428860" y="3857628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Счастливая, радостная, весёлая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Перепиши предложение, заменив подчёркнутое слово на близкое по смыслу.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Пролетела </a:t>
            </a:r>
            <a:r>
              <a:rPr lang="ru-RU" sz="2800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золотая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пора каникул.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5717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Брать – отдавать, маленькая – большая, друг – враг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в этих пословицах слова с противоположным значением, выпиши их.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Любишь брать, люби отдавать.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Маленькая ложь за собой большую ведёт.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Неверный друг – опасный враг.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57176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Рябина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Выпиши лишнее слово.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Грядка, тетрадка, рябчик, рябина.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= 5, 15 + 25 + 35 + 75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Расшифруй пример: 1А + 2А + 3А = 7А. Буква «А» обозначает одну и ту же цифру.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ботинка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шкафу 3 пары одинаковых ботинок. Сколько ботинок надо взять не глядя, чтобы получить хотя бы одну пару?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8573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галки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8573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тополе 8 галок, а на дубе на 4 меньше. Несколько галок перелетело с тополя на дуб. На обоих деревьях стало птиц поровну. Сколько галок перелетело на дуб?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85738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541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2014-07-16T17:10:10Z</dcterms:created>
  <dcterms:modified xsi:type="dcterms:W3CDTF">2015-05-04T09:03:38Z</dcterms:modified>
</cp:coreProperties>
</file>