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300" r:id="rId3"/>
    <p:sldId id="302" r:id="rId4"/>
    <p:sldId id="299" r:id="rId5"/>
    <p:sldId id="277" r:id="rId6"/>
    <p:sldId id="295" r:id="rId7"/>
    <p:sldId id="294" r:id="rId8"/>
    <p:sldId id="293" r:id="rId9"/>
    <p:sldId id="292" r:id="rId10"/>
    <p:sldId id="291" r:id="rId11"/>
    <p:sldId id="290" r:id="rId12"/>
    <p:sldId id="289" r:id="rId13"/>
    <p:sldId id="288" r:id="rId14"/>
    <p:sldId id="287" r:id="rId15"/>
    <p:sldId id="286" r:id="rId16"/>
    <p:sldId id="285" r:id="rId17"/>
    <p:sldId id="284" r:id="rId18"/>
    <p:sldId id="283" r:id="rId19"/>
    <p:sldId id="282" r:id="rId20"/>
    <p:sldId id="281" r:id="rId21"/>
    <p:sldId id="280" r:id="rId22"/>
    <p:sldId id="279" r:id="rId23"/>
    <p:sldId id="278" r:id="rId24"/>
    <p:sldId id="269" r:id="rId25"/>
    <p:sldId id="270" r:id="rId26"/>
    <p:sldId id="298" r:id="rId27"/>
    <p:sldId id="268" r:id="rId28"/>
    <p:sldId id="266" r:id="rId29"/>
    <p:sldId id="267" r:id="rId30"/>
    <p:sldId id="265" r:id="rId31"/>
    <p:sldId id="264" r:id="rId32"/>
    <p:sldId id="260" r:id="rId33"/>
    <p:sldId id="275" r:id="rId34"/>
    <p:sldId id="262" r:id="rId35"/>
    <p:sldId id="261" r:id="rId36"/>
    <p:sldId id="297" r:id="rId37"/>
    <p:sldId id="259" r:id="rId38"/>
    <p:sldId id="258" r:id="rId39"/>
    <p:sldId id="257" r:id="rId40"/>
    <p:sldId id="301" r:id="rId4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777777"/>
    <a:srgbClr val="A50021"/>
    <a:srgbClr val="FF6600"/>
    <a:srgbClr val="FF0000"/>
    <a:srgbClr val="0000CC"/>
    <a:srgbClr val="CC0000"/>
    <a:srgbClr val="5F5F5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5770" autoAdjust="0"/>
    <p:restoredTop sz="80467" autoAdjust="0"/>
  </p:normalViewPr>
  <p:slideViewPr>
    <p:cSldViewPr>
      <p:cViewPr varScale="1">
        <p:scale>
          <a:sx n="79" d="100"/>
          <a:sy n="79" d="100"/>
        </p:scale>
        <p:origin x="-62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56AF455-8AB9-41E7-8291-31FB87F0583A}" type="datetimeFigureOut">
              <a:rPr lang="ru-RU"/>
              <a:pPr>
                <a:defRPr/>
              </a:pPr>
              <a:t>09.03.2012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ru-RU"/>
              <a:t>Мочалова Е.Н. учитель нач. классов МОУ Гимназия №4 г. Перми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D8B2F0E-620D-48E8-9D40-AAB627D310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AF0E37D-C82F-434E-B478-8F97E7158108}" type="datetimeFigureOut">
              <a:rPr lang="ru-RU"/>
              <a:pPr>
                <a:defRPr/>
              </a:pPr>
              <a:t>09.03.2012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ru-RU"/>
              <a:t>Мочалова Е.Н. учитель нач. классов МОУ Гимназия №4 г. Перми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7D03018-AC82-416B-8E0B-B60AF2B024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Мочалова Е.Н. учитель нач. классов МОУ Гимназия №4 г. Перми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Мочалова Е.Н. учитель нач. классов МОУ Гимназия №4 г. Перми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5AFC6-0A80-4066-962D-B8E9F04752BF}" type="datetimeFigureOut">
              <a:rPr lang="ru-RU"/>
              <a:pPr>
                <a:defRPr/>
              </a:pPr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59DAC-501B-44C7-8038-248F1E678F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08B88-02EB-4501-95F5-17C3CA5C3161}" type="datetimeFigureOut">
              <a:rPr lang="ru-RU"/>
              <a:pPr>
                <a:defRPr/>
              </a:pPr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2E62C-8258-42AD-AD03-9C62AE979D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C90B4-A54E-4825-A0B9-841DDEB01092}" type="datetimeFigureOut">
              <a:rPr lang="ru-RU"/>
              <a:pPr>
                <a:defRPr/>
              </a:pPr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1D10D-E966-4DB6-AF9B-212F2F5859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EC5B1-0917-48C8-A33F-0CC59C6C1AAB}" type="datetimeFigureOut">
              <a:rPr lang="ru-RU"/>
              <a:pPr>
                <a:defRPr/>
              </a:pPr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EAB72-A138-4F01-8CD7-9D764EFC72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0E395-7A83-42FC-BC36-2518EFC9B22E}" type="datetimeFigureOut">
              <a:rPr lang="ru-RU"/>
              <a:pPr>
                <a:defRPr/>
              </a:pPr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309C0-E3F1-4B85-A0AA-9E07817B4B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03114-9CF0-4F8B-9A00-F28A29BD2913}" type="datetimeFigureOut">
              <a:rPr lang="ru-RU"/>
              <a:pPr>
                <a:defRPr/>
              </a:pPr>
              <a:t>09.03.2012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453C0-3224-450C-8A93-E408667539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E45A-F632-4284-8FA3-8D834E3C0FE0}" type="datetimeFigureOut">
              <a:rPr lang="ru-RU"/>
              <a:pPr>
                <a:defRPr/>
              </a:pPr>
              <a:t>09.03.2012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88F47-B0BC-492B-A400-B4623A89A3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B9116-78E7-4844-B463-E4EE27E353D2}" type="datetimeFigureOut">
              <a:rPr lang="ru-RU"/>
              <a:pPr>
                <a:defRPr/>
              </a:pPr>
              <a:t>09.03.2012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A05D9-77C4-4F88-88F1-57CE28C4C7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EECB4-7C47-4638-8A9E-B527D22234D7}" type="datetimeFigureOut">
              <a:rPr lang="ru-RU"/>
              <a:pPr>
                <a:defRPr/>
              </a:pPr>
              <a:t>09.03.2012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0DACB-0750-4771-A7AE-C198C4C73E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AA1C3-6311-4758-966F-B0827CF7E91D}" type="datetimeFigureOut">
              <a:rPr lang="ru-RU"/>
              <a:pPr>
                <a:defRPr/>
              </a:pPr>
              <a:t>09.03.2012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FFC9C-B0D2-4EF6-9CDF-285135DAE4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A1D1F-CA6F-47EF-8F33-F1BEB85148D3}" type="datetimeFigureOut">
              <a:rPr lang="ru-RU"/>
              <a:pPr>
                <a:defRPr/>
              </a:pPr>
              <a:t>09.03.2012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A776E-8376-472D-8E3D-B47A51A26B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6CACBC-5F98-4050-B66F-93E8CDF37350}" type="datetimeFigureOut">
              <a:rPr lang="ru-RU"/>
              <a:pPr>
                <a:defRPr/>
              </a:pPr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86A95CA-A875-42DC-A3A3-5C908C5C25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slide" Target="slide4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slide" Target="slide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6.xml"/><Relationship Id="rId18" Type="http://schemas.openxmlformats.org/officeDocument/2006/relationships/slide" Target="slide21.xml"/><Relationship Id="rId26" Type="http://schemas.openxmlformats.org/officeDocument/2006/relationships/slide" Target="slide29.xml"/><Relationship Id="rId3" Type="http://schemas.openxmlformats.org/officeDocument/2006/relationships/slide" Target="slide6.xml"/><Relationship Id="rId21" Type="http://schemas.openxmlformats.org/officeDocument/2006/relationships/slide" Target="slide24.xml"/><Relationship Id="rId34" Type="http://schemas.openxmlformats.org/officeDocument/2006/relationships/slide" Target="slide37.xml"/><Relationship Id="rId7" Type="http://schemas.openxmlformats.org/officeDocument/2006/relationships/slide" Target="slide10.xml"/><Relationship Id="rId12" Type="http://schemas.openxmlformats.org/officeDocument/2006/relationships/slide" Target="slide15.xml"/><Relationship Id="rId17" Type="http://schemas.openxmlformats.org/officeDocument/2006/relationships/slide" Target="slide20.xml"/><Relationship Id="rId25" Type="http://schemas.openxmlformats.org/officeDocument/2006/relationships/slide" Target="slide28.xml"/><Relationship Id="rId33" Type="http://schemas.openxmlformats.org/officeDocument/2006/relationships/slide" Target="slide36.xml"/><Relationship Id="rId2" Type="http://schemas.openxmlformats.org/officeDocument/2006/relationships/slide" Target="slide5.xml"/><Relationship Id="rId16" Type="http://schemas.openxmlformats.org/officeDocument/2006/relationships/slide" Target="slide19.xml"/><Relationship Id="rId20" Type="http://schemas.openxmlformats.org/officeDocument/2006/relationships/slide" Target="slide23.xml"/><Relationship Id="rId29" Type="http://schemas.openxmlformats.org/officeDocument/2006/relationships/slide" Target="slide3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11" Type="http://schemas.openxmlformats.org/officeDocument/2006/relationships/slide" Target="slide14.xml"/><Relationship Id="rId24" Type="http://schemas.openxmlformats.org/officeDocument/2006/relationships/slide" Target="slide27.xml"/><Relationship Id="rId32" Type="http://schemas.openxmlformats.org/officeDocument/2006/relationships/slide" Target="slide35.xml"/><Relationship Id="rId5" Type="http://schemas.openxmlformats.org/officeDocument/2006/relationships/slide" Target="slide8.xml"/><Relationship Id="rId15" Type="http://schemas.openxmlformats.org/officeDocument/2006/relationships/slide" Target="slide18.xml"/><Relationship Id="rId23" Type="http://schemas.openxmlformats.org/officeDocument/2006/relationships/slide" Target="slide26.xml"/><Relationship Id="rId28" Type="http://schemas.openxmlformats.org/officeDocument/2006/relationships/slide" Target="slide31.xml"/><Relationship Id="rId36" Type="http://schemas.openxmlformats.org/officeDocument/2006/relationships/slide" Target="slide39.xml"/><Relationship Id="rId10" Type="http://schemas.openxmlformats.org/officeDocument/2006/relationships/slide" Target="slide13.xml"/><Relationship Id="rId19" Type="http://schemas.openxmlformats.org/officeDocument/2006/relationships/slide" Target="slide22.xml"/><Relationship Id="rId31" Type="http://schemas.openxmlformats.org/officeDocument/2006/relationships/slide" Target="slide34.xml"/><Relationship Id="rId4" Type="http://schemas.openxmlformats.org/officeDocument/2006/relationships/slide" Target="slide7.xml"/><Relationship Id="rId9" Type="http://schemas.openxmlformats.org/officeDocument/2006/relationships/slide" Target="slide12.xml"/><Relationship Id="rId14" Type="http://schemas.openxmlformats.org/officeDocument/2006/relationships/slide" Target="slide17.xml"/><Relationship Id="rId22" Type="http://schemas.openxmlformats.org/officeDocument/2006/relationships/slide" Target="slide25.xml"/><Relationship Id="rId27" Type="http://schemas.openxmlformats.org/officeDocument/2006/relationships/slide" Target="slide30.xml"/><Relationship Id="rId30" Type="http://schemas.openxmlformats.org/officeDocument/2006/relationships/slide" Target="slide33.xml"/><Relationship Id="rId35" Type="http://schemas.openxmlformats.org/officeDocument/2006/relationships/slide" Target="slide3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96861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скругленными соседними углами 4"/>
          <p:cNvSpPr/>
          <p:nvPr/>
        </p:nvSpPr>
        <p:spPr>
          <a:xfrm>
            <a:off x="500063" y="214313"/>
            <a:ext cx="8143875" cy="6643687"/>
          </a:xfrm>
          <a:prstGeom prst="round2SameRect">
            <a:avLst/>
          </a:prstGeom>
          <a:gradFill>
            <a:gsLst>
              <a:gs pos="0">
                <a:schemeClr val="bg1"/>
              </a:gs>
              <a:gs pos="30000">
                <a:schemeClr val="bg1"/>
              </a:gs>
              <a:gs pos="70000">
                <a:schemeClr val="bg1"/>
              </a:gs>
              <a:gs pos="100000">
                <a:srgbClr val="FFFF6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813" y="1714500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Электронное приложение к курсу О.А.Холодовой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Юным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умникам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умницам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71638" y="5314950"/>
            <a:ext cx="6400800" cy="828675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Графические диктанты для 1 класса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/>
          <p:cNvPicPr>
            <a:picLocks noChangeAspect="1" noChangeArrowheads="1"/>
          </p:cNvPicPr>
          <p:nvPr/>
        </p:nvPicPr>
        <p:blipFill>
          <a:blip r:embed="rId2"/>
          <a:srcRect l="1575" r="50420" b="1208"/>
          <a:stretch>
            <a:fillRect/>
          </a:stretch>
        </p:blipFill>
        <p:spPr bwMode="auto">
          <a:xfrm>
            <a:off x="2928938" y="87313"/>
            <a:ext cx="4214812" cy="677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3028950" y="520700"/>
            <a:ext cx="360363" cy="360363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392488" y="519113"/>
            <a:ext cx="360362" cy="1587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767138" y="523875"/>
            <a:ext cx="360362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3952875" y="331788"/>
            <a:ext cx="360363" cy="1587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130675" y="152400"/>
            <a:ext cx="360363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4319588" y="346075"/>
            <a:ext cx="360362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4319587" y="712788"/>
            <a:ext cx="360363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4319588" y="1089025"/>
            <a:ext cx="360362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4316412" y="1452563"/>
            <a:ext cx="360363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4316413" y="1809750"/>
            <a:ext cx="360362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4321175" y="2166938"/>
            <a:ext cx="360363" cy="1587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4319588" y="2187575"/>
            <a:ext cx="360362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4320381" y="2548732"/>
            <a:ext cx="358775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 flipH="1" flipV="1">
            <a:off x="4319587" y="2894013"/>
            <a:ext cx="360363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4316413" y="3260725"/>
            <a:ext cx="360362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506913" y="3811588"/>
            <a:ext cx="360362" cy="1587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867275" y="3821113"/>
            <a:ext cx="360363" cy="1587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248275" y="3816350"/>
            <a:ext cx="360363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621338" y="3816350"/>
            <a:ext cx="360362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715125" y="4552950"/>
            <a:ext cx="360363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6891338" y="4733925"/>
            <a:ext cx="360362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0800000">
            <a:off x="6716713" y="4927600"/>
            <a:ext cx="360362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 flipH="1" flipV="1">
            <a:off x="6535737" y="4732338"/>
            <a:ext cx="360363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 flipH="1" flipV="1">
            <a:off x="4321176" y="3622675"/>
            <a:ext cx="360362" cy="1587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 flipH="1" flipV="1">
            <a:off x="5800725" y="4017963"/>
            <a:ext cx="360363" cy="1587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 flipH="1" flipV="1">
            <a:off x="5800725" y="4379913"/>
            <a:ext cx="360363" cy="1587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 flipH="1" flipV="1">
            <a:off x="5800726" y="4756150"/>
            <a:ext cx="360362" cy="1587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 flipH="1" flipV="1">
            <a:off x="5799138" y="5108575"/>
            <a:ext cx="360362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 flipH="1" flipV="1">
            <a:off x="5800726" y="5480050"/>
            <a:ext cx="360362" cy="1587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 flipH="1" flipV="1">
            <a:off x="5800725" y="5846763"/>
            <a:ext cx="360363" cy="1587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 flipH="1" flipV="1">
            <a:off x="5795962" y="6208713"/>
            <a:ext cx="360363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 flipH="1" flipV="1">
            <a:off x="5792788" y="6569075"/>
            <a:ext cx="360362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5611813" y="6745288"/>
            <a:ext cx="360362" cy="1587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5448300" y="6557963"/>
            <a:ext cx="360363" cy="1587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5445125" y="6199188"/>
            <a:ext cx="360363" cy="1587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5440363" y="5832475"/>
            <a:ext cx="360362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5445126" y="5480050"/>
            <a:ext cx="360362" cy="1587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5443538" y="5105400"/>
            <a:ext cx="360362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10800000">
            <a:off x="5249863" y="6742113"/>
            <a:ext cx="360362" cy="1587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 flipH="1" flipV="1">
            <a:off x="5068888" y="6578600"/>
            <a:ext cx="360362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 flipH="1" flipV="1">
            <a:off x="5070476" y="6207125"/>
            <a:ext cx="360362" cy="1587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 flipH="1" flipV="1">
            <a:off x="5067301" y="5851525"/>
            <a:ext cx="360362" cy="1587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 flipH="1" flipV="1">
            <a:off x="5064125" y="5484813"/>
            <a:ext cx="360363" cy="1587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 flipH="1" flipV="1">
            <a:off x="5062537" y="5110163"/>
            <a:ext cx="360363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870450" y="4929188"/>
            <a:ext cx="360363" cy="1587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4502150" y="4929188"/>
            <a:ext cx="360363" cy="1587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4143375" y="4929188"/>
            <a:ext cx="360363" cy="1587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3963988" y="5086350"/>
            <a:ext cx="360362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3963987" y="5459413"/>
            <a:ext cx="360363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3963988" y="5848350"/>
            <a:ext cx="360362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>
            <a:off x="3963987" y="6202363"/>
            <a:ext cx="360363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>
            <a:off x="3963988" y="6575425"/>
            <a:ext cx="360362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10800000">
            <a:off x="3775075" y="6756400"/>
            <a:ext cx="360363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 flipH="1" flipV="1">
            <a:off x="3589338" y="6578600"/>
            <a:ext cx="360362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 flipH="1" flipV="1">
            <a:off x="3590926" y="6207125"/>
            <a:ext cx="360362" cy="1587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 flipH="1" flipV="1">
            <a:off x="3587751" y="5838825"/>
            <a:ext cx="360362" cy="1587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 flipH="1" flipV="1">
            <a:off x="3590925" y="5475288"/>
            <a:ext cx="360363" cy="1587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5400000" flipH="1" flipV="1">
            <a:off x="3217862" y="5846763"/>
            <a:ext cx="360363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 flipH="1" flipV="1">
            <a:off x="3217069" y="6215857"/>
            <a:ext cx="358775" cy="1587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3035300" y="6383338"/>
            <a:ext cx="360363" cy="1587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5400000">
            <a:off x="2857500" y="6215063"/>
            <a:ext cx="360363" cy="1587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5400000">
            <a:off x="2859087" y="5846763"/>
            <a:ext cx="360363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>
            <a:off x="3221037" y="4379913"/>
            <a:ext cx="360363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>
            <a:off x="3589338" y="3641725"/>
            <a:ext cx="360362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5400000">
            <a:off x="3589337" y="3271838"/>
            <a:ext cx="360363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>
            <a:off x="3589337" y="2903538"/>
            <a:ext cx="360363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5400000">
            <a:off x="3587751" y="2543175"/>
            <a:ext cx="360362" cy="1587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5400000">
            <a:off x="3584575" y="2176463"/>
            <a:ext cx="360363" cy="1587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5400000">
            <a:off x="3584575" y="1804988"/>
            <a:ext cx="360363" cy="1587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5400000">
            <a:off x="3582988" y="1438275"/>
            <a:ext cx="360362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10800000">
            <a:off x="3400425" y="1258888"/>
            <a:ext cx="358775" cy="1587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rot="16200000" flipH="1">
            <a:off x="5981701" y="3821112"/>
            <a:ext cx="360362" cy="360363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6354763" y="4195763"/>
            <a:ext cx="360362" cy="360362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rot="16200000" flipH="1">
            <a:off x="3397250" y="4568825"/>
            <a:ext cx="360363" cy="360363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3030538" y="887413"/>
            <a:ext cx="360362" cy="360362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rot="5400000">
            <a:off x="3409951" y="4929187"/>
            <a:ext cx="360362" cy="360363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5400000">
            <a:off x="3035301" y="5300662"/>
            <a:ext cx="360362" cy="360363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rot="5400000">
            <a:off x="3404394" y="3826669"/>
            <a:ext cx="360363" cy="358775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rot="10800000" flipV="1">
            <a:off x="3405188" y="5308600"/>
            <a:ext cx="358775" cy="358775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2" name="Picture 6" descr="E:\pensilmt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88" y="41275"/>
            <a:ext cx="960437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" name="Управляющая кнопка: домой 88">
            <a:hlinkClick r:id="rId4" action="ppaction://hlinksldjump" highlightClick="1"/>
          </p:cNvPr>
          <p:cNvSpPr/>
          <p:nvPr/>
        </p:nvSpPr>
        <p:spPr>
          <a:xfrm>
            <a:off x="8582022" y="6357958"/>
            <a:ext cx="428628" cy="357166"/>
          </a:xfrm>
          <a:prstGeom prst="actionButtonHome">
            <a:avLst/>
          </a:prstGeom>
          <a:gradFill>
            <a:gsLst>
              <a:gs pos="0">
                <a:srgbClr val="008000"/>
              </a:gs>
              <a:gs pos="0">
                <a:srgbClr val="00C85A"/>
              </a:gs>
              <a:gs pos="80000">
                <a:srgbClr val="92D050"/>
              </a:gs>
              <a:gs pos="100000">
                <a:srgbClr val="FFFF00"/>
              </a:gs>
            </a:gsLst>
            <a:lin ang="16200000" scaled="0"/>
          </a:gradFill>
          <a:effectLst>
            <a:outerShdw blurRad="215900" dir="3240000" sx="87000" sy="87000" algn="ctr" rotWithShape="0">
              <a:srgbClr val="92D050">
                <a:alpha val="61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endParaRPr lang="ru-RU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326" name="TextBox 2"/>
          <p:cNvSpPr txBox="1">
            <a:spLocks noChangeArrowheads="1"/>
          </p:cNvSpPr>
          <p:nvPr/>
        </p:nvSpPr>
        <p:spPr bwMode="auto">
          <a:xfrm>
            <a:off x="2143125" y="-201613"/>
            <a:ext cx="5286375" cy="72024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</a:pPr>
            <a:endParaRPr lang="ru-RU" sz="2800">
              <a:solidFill>
                <a:srgbClr val="E2A700"/>
              </a:solidFill>
              <a:latin typeface="Comic Sans MS" pitchFamily="66" charset="0"/>
            </a:endParaRPr>
          </a:p>
          <a:p>
            <a:pPr algn="r">
              <a:lnSpc>
                <a:spcPct val="150000"/>
              </a:lnSpc>
            </a:pPr>
            <a:r>
              <a:rPr lang="ru-RU" sz="2800">
                <a:solidFill>
                  <a:srgbClr val="F29000"/>
                </a:solidFill>
                <a:latin typeface="Comic Sans MS" pitchFamily="66" charset="0"/>
              </a:rPr>
              <a:t>Шёл по городу жираф,  </a:t>
            </a:r>
          </a:p>
          <a:p>
            <a:pPr algn="r">
              <a:lnSpc>
                <a:spcPct val="150000"/>
              </a:lnSpc>
            </a:pPr>
            <a:r>
              <a:rPr lang="ru-RU" sz="2800">
                <a:solidFill>
                  <a:srgbClr val="F29000"/>
                </a:solidFill>
                <a:latin typeface="Comic Sans MS" pitchFamily="66" charset="0"/>
              </a:rPr>
              <a:t>У него был добрый нрав. </a:t>
            </a:r>
          </a:p>
          <a:p>
            <a:pPr algn="r">
              <a:lnSpc>
                <a:spcPct val="150000"/>
              </a:lnSpc>
            </a:pPr>
            <a:r>
              <a:rPr lang="ru-RU" sz="2800">
                <a:solidFill>
                  <a:srgbClr val="F29000"/>
                </a:solidFill>
                <a:latin typeface="Comic Sans MS" pitchFamily="66" charset="0"/>
              </a:rPr>
              <a:t>Никого не задевал,</a:t>
            </a:r>
          </a:p>
          <a:p>
            <a:pPr algn="r">
              <a:lnSpc>
                <a:spcPct val="150000"/>
              </a:lnSpc>
            </a:pPr>
            <a:r>
              <a:rPr lang="ru-RU" sz="2800">
                <a:solidFill>
                  <a:srgbClr val="F29000"/>
                </a:solidFill>
                <a:latin typeface="Comic Sans MS" pitchFamily="66" charset="0"/>
              </a:rPr>
              <a:t>Всем приветливо кивал.</a:t>
            </a:r>
          </a:p>
          <a:p>
            <a:pPr algn="r">
              <a:lnSpc>
                <a:spcPct val="150000"/>
              </a:lnSpc>
            </a:pPr>
            <a:r>
              <a:rPr lang="ru-RU" sz="2800">
                <a:solidFill>
                  <a:srgbClr val="F29000"/>
                </a:solidFill>
                <a:latin typeface="Comic Sans MS" pitchFamily="66" charset="0"/>
              </a:rPr>
              <a:t>Но порой его привет</a:t>
            </a:r>
          </a:p>
          <a:p>
            <a:pPr algn="r">
              <a:lnSpc>
                <a:spcPct val="150000"/>
              </a:lnSpc>
            </a:pPr>
            <a:r>
              <a:rPr lang="ru-RU" sz="2800">
                <a:solidFill>
                  <a:srgbClr val="F29000"/>
                </a:solidFill>
                <a:latin typeface="Comic Sans MS" pitchFamily="66" charset="0"/>
              </a:rPr>
              <a:t>Оставался без ответа.</a:t>
            </a:r>
          </a:p>
          <a:p>
            <a:pPr algn="r">
              <a:lnSpc>
                <a:spcPct val="150000"/>
              </a:lnSpc>
            </a:pPr>
            <a:r>
              <a:rPr lang="ru-RU" sz="2800">
                <a:solidFill>
                  <a:srgbClr val="F29000"/>
                </a:solidFill>
                <a:latin typeface="Comic Sans MS" pitchFamily="66" charset="0"/>
              </a:rPr>
              <a:t>И тогда серчал жираф,</a:t>
            </a:r>
          </a:p>
          <a:p>
            <a:pPr algn="r">
              <a:lnSpc>
                <a:spcPct val="150000"/>
              </a:lnSpc>
            </a:pPr>
            <a:r>
              <a:rPr lang="ru-RU" sz="2800">
                <a:solidFill>
                  <a:srgbClr val="F29000"/>
                </a:solidFill>
                <a:latin typeface="Comic Sans MS" pitchFamily="66" charset="0"/>
              </a:rPr>
              <a:t>Несмотря на добрый нрав.</a:t>
            </a:r>
          </a:p>
          <a:p>
            <a:pPr algn="r">
              <a:lnSpc>
                <a:spcPct val="150000"/>
              </a:lnSpc>
            </a:pPr>
            <a:r>
              <a:rPr lang="ru-RU" sz="2800">
                <a:solidFill>
                  <a:srgbClr val="F29000"/>
                </a:solidFill>
                <a:latin typeface="Comic Sans MS" pitchFamily="66" charset="0"/>
              </a:rPr>
              <a:t>С. Егоров</a:t>
            </a:r>
          </a:p>
          <a:p>
            <a:pPr algn="r">
              <a:lnSpc>
                <a:spcPct val="150000"/>
              </a:lnSpc>
            </a:pPr>
            <a:endParaRPr lang="ru-RU" sz="2800">
              <a:solidFill>
                <a:srgbClr val="E2A700"/>
              </a:solidFill>
              <a:latin typeface="Comic Sans MS" pitchFamily="66" charset="0"/>
            </a:endParaRPr>
          </a:p>
        </p:txBody>
      </p:sp>
      <p:sp>
        <p:nvSpPr>
          <p:cNvPr id="11349" name="TextBox 1"/>
          <p:cNvSpPr txBox="1">
            <a:spLocks noChangeArrowheads="1"/>
          </p:cNvSpPr>
          <p:nvPr/>
        </p:nvSpPr>
        <p:spPr bwMode="auto">
          <a:xfrm>
            <a:off x="1285875" y="285750"/>
            <a:ext cx="849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6 урок</a:t>
            </a:r>
          </a:p>
        </p:txBody>
      </p:sp>
      <p:sp>
        <p:nvSpPr>
          <p:cNvPr id="94" name="Управляющая кнопка: настраиваемая 93">
            <a:hlinkClick r:id="" action="ppaction://noaction" highlightClick="1"/>
          </p:cNvPr>
          <p:cNvSpPr/>
          <p:nvPr/>
        </p:nvSpPr>
        <p:spPr>
          <a:xfrm>
            <a:off x="7858125" y="6357938"/>
            <a:ext cx="428625" cy="357187"/>
          </a:xfrm>
          <a:prstGeom prst="actionButtonBlank">
            <a:avLst/>
          </a:prstGeom>
          <a:solidFill>
            <a:srgbClr val="00C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3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3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3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3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3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0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0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0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0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03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03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103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03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103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03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03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00"/>
                            </p:stCondLst>
                            <p:childTnLst>
                              <p:par>
                                <p:cTn id="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400"/>
                            </p:stCondLst>
                            <p:childTnLst>
                              <p:par>
                                <p:cTn id="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600"/>
                            </p:stCondLst>
                            <p:childTnLst>
                              <p:par>
                                <p:cTn id="9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800"/>
                            </p:stCondLst>
                            <p:childTnLst>
                              <p:par>
                                <p:cTn id="10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200"/>
                            </p:stCondLst>
                            <p:childTnLst>
                              <p:par>
                                <p:cTn id="1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400"/>
                            </p:stCondLst>
                            <p:childTnLst>
                              <p:par>
                                <p:cTn id="1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600"/>
                            </p:stCondLst>
                            <p:childTnLst>
                              <p:par>
                                <p:cTn id="1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800"/>
                            </p:stCondLst>
                            <p:childTnLst>
                              <p:par>
                                <p:cTn id="1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000"/>
                            </p:stCondLst>
                            <p:childTnLst>
                              <p:par>
                                <p:cTn id="1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200"/>
                            </p:stCondLst>
                            <p:childTnLst>
                              <p:par>
                                <p:cTn id="1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400"/>
                            </p:stCondLst>
                            <p:childTnLst>
                              <p:par>
                                <p:cTn id="1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600"/>
                            </p:stCondLst>
                            <p:childTnLst>
                              <p:par>
                                <p:cTn id="1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800"/>
                            </p:stCondLst>
                            <p:childTnLst>
                              <p:par>
                                <p:cTn id="1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2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4000"/>
                            </p:stCondLst>
                            <p:childTnLst>
                              <p:par>
                                <p:cTn id="1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2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4400"/>
                            </p:stCondLst>
                            <p:childTnLst>
                              <p:par>
                                <p:cTn id="1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4600"/>
                            </p:stCondLst>
                            <p:childTnLst>
                              <p:par>
                                <p:cTn id="1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2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800"/>
                            </p:stCondLst>
                            <p:childTnLst>
                              <p:par>
                                <p:cTn id="1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1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0"/>
                            </p:stCondLst>
                            <p:childTnLst>
                              <p:par>
                                <p:cTn id="1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200"/>
                            </p:stCondLst>
                            <p:childTnLst>
                              <p:par>
                                <p:cTn id="1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400"/>
                            </p:stCondLst>
                            <p:childTnLst>
                              <p:par>
                                <p:cTn id="1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3" dur="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600"/>
                            </p:stCondLst>
                            <p:childTnLst>
                              <p:par>
                                <p:cTn id="1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7" dur="2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800"/>
                            </p:stCondLst>
                            <p:childTnLst>
                              <p:par>
                                <p:cTn id="1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1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6000"/>
                            </p:stCondLst>
                            <p:childTnLst>
                              <p:par>
                                <p:cTn id="1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6200"/>
                            </p:stCondLst>
                            <p:childTnLst>
                              <p:par>
                                <p:cTn id="1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2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6400"/>
                            </p:stCondLst>
                            <p:childTnLst>
                              <p:par>
                                <p:cTn id="1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6600"/>
                            </p:stCondLst>
                            <p:childTnLst>
                              <p:par>
                                <p:cTn id="1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7" dur="2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6800"/>
                            </p:stCondLst>
                            <p:childTnLst>
                              <p:par>
                                <p:cTn id="19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1" dur="2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7000"/>
                            </p:stCondLst>
                            <p:childTnLst>
                              <p:par>
                                <p:cTn id="2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7200"/>
                            </p:stCondLst>
                            <p:childTnLst>
                              <p:par>
                                <p:cTn id="20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7400"/>
                            </p:stCondLst>
                            <p:childTnLst>
                              <p:par>
                                <p:cTn id="2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2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7600"/>
                            </p:stCondLst>
                            <p:childTnLst>
                              <p:par>
                                <p:cTn id="2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7800"/>
                            </p:stCondLst>
                            <p:childTnLst>
                              <p:par>
                                <p:cTn id="2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5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8200"/>
                            </p:stCondLst>
                            <p:childTnLst>
                              <p:par>
                                <p:cTn id="2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2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8400"/>
                            </p:stCondLst>
                            <p:childTnLst>
                              <p:par>
                                <p:cTn id="2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2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8600"/>
                            </p:stCondLst>
                            <p:childTnLst>
                              <p:par>
                                <p:cTn id="2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8800"/>
                            </p:stCondLst>
                            <p:childTnLst>
                              <p:par>
                                <p:cTn id="2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2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9000"/>
                            </p:stCondLst>
                            <p:childTnLst>
                              <p:par>
                                <p:cTn id="2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2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9200"/>
                            </p:stCondLst>
                            <p:childTnLst>
                              <p:par>
                                <p:cTn id="2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9" dur="2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9400"/>
                            </p:stCondLst>
                            <p:childTnLst>
                              <p:par>
                                <p:cTn id="2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3" dur="2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9600"/>
                            </p:stCondLst>
                            <p:childTnLst>
                              <p:par>
                                <p:cTn id="2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7" dur="2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9800"/>
                            </p:stCondLst>
                            <p:childTnLst>
                              <p:par>
                                <p:cTn id="2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1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5" dur="2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10200"/>
                            </p:stCondLst>
                            <p:childTnLst>
                              <p:par>
                                <p:cTn id="2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9" dur="2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10400"/>
                            </p:stCondLst>
                            <p:childTnLst>
                              <p:par>
                                <p:cTn id="2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3" dur="2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10600"/>
                            </p:stCondLst>
                            <p:childTnLst>
                              <p:par>
                                <p:cTn id="2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7" dur="2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10800"/>
                            </p:stCondLst>
                            <p:childTnLst>
                              <p:par>
                                <p:cTn id="2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1" dur="2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11000"/>
                            </p:stCondLst>
                            <p:childTnLst>
                              <p:par>
                                <p:cTn id="28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5" dur="2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11200"/>
                            </p:stCondLst>
                            <p:childTnLst>
                              <p:par>
                                <p:cTn id="2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9" dur="2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11400"/>
                            </p:stCondLst>
                            <p:childTnLst>
                              <p:par>
                                <p:cTn id="2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2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11600"/>
                            </p:stCondLst>
                            <p:childTnLst>
                              <p:par>
                                <p:cTn id="2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7" dur="2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11800"/>
                            </p:stCondLst>
                            <p:childTnLst>
                              <p:par>
                                <p:cTn id="2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2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5" dur="2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12200"/>
                            </p:stCondLst>
                            <p:childTnLst>
                              <p:par>
                                <p:cTn id="30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9" dur="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12400"/>
                            </p:stCondLst>
                            <p:childTnLst>
                              <p:par>
                                <p:cTn id="3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3" dur="2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12600"/>
                            </p:stCondLst>
                            <p:childTnLst>
                              <p:par>
                                <p:cTn id="3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7" dur="2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12800"/>
                            </p:stCondLst>
                            <p:childTnLst>
                              <p:par>
                                <p:cTn id="3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1" dur="2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13000"/>
                            </p:stCondLst>
                            <p:childTnLst>
                              <p:par>
                                <p:cTn id="3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5" dur="2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13200"/>
                            </p:stCondLst>
                            <p:childTnLst>
                              <p:par>
                                <p:cTn id="3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9" dur="2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13400"/>
                            </p:stCondLst>
                            <p:childTnLst>
                              <p:par>
                                <p:cTn id="3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3" dur="2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13600"/>
                            </p:stCondLst>
                            <p:childTnLst>
                              <p:par>
                                <p:cTn id="3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7" dur="2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13800"/>
                            </p:stCondLst>
                            <p:childTnLst>
                              <p:par>
                                <p:cTn id="3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1" dur="2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5" dur="2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14200"/>
                            </p:stCondLst>
                            <p:childTnLst>
                              <p:par>
                                <p:cTn id="3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9" dur="2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14400"/>
                            </p:stCondLst>
                            <p:childTnLst>
                              <p:par>
                                <p:cTn id="3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3" dur="2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14600"/>
                            </p:stCondLst>
                            <p:childTnLst>
                              <p:par>
                                <p:cTn id="3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7" dur="2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14800"/>
                            </p:stCondLst>
                            <p:childTnLst>
                              <p:par>
                                <p:cTn id="3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1" dur="2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15000"/>
                            </p:stCondLst>
                            <p:childTnLst>
                              <p:par>
                                <p:cTn id="3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5" dur="2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>
                            <p:stCondLst>
                              <p:cond delay="15200"/>
                            </p:stCondLst>
                            <p:childTnLst>
                              <p:par>
                                <p:cTn id="3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9" dur="2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15400"/>
                            </p:stCondLst>
                            <p:childTnLst>
                              <p:par>
                                <p:cTn id="3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3" dur="2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15600"/>
                            </p:stCondLst>
                            <p:childTnLst>
                              <p:par>
                                <p:cTn id="37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7" dur="2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>
                            <p:stCondLst>
                              <p:cond delay="15800"/>
                            </p:stCondLst>
                            <p:childTnLst>
                              <p:par>
                                <p:cTn id="37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1" dur="2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9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8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1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4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0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3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6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9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2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5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8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1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4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0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3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6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9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2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5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8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1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4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7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0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3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6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9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2"/>
                  </p:tgtEl>
                </p:cond>
              </p:nextCondLst>
            </p:seq>
          </p:childTnLst>
        </p:cTn>
      </p:par>
    </p:tnLst>
    <p:bldLst>
      <p:bldP spid="10326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571500" y="78581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7</a:t>
            </a:r>
          </a:p>
        </p:txBody>
      </p:sp>
      <p:pic>
        <p:nvPicPr>
          <p:cNvPr id="11267" name="Picture 6" descr="E:\pensilmt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88" y="41275"/>
            <a:ext cx="960437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8582022" y="6357958"/>
            <a:ext cx="428628" cy="357166"/>
          </a:xfrm>
          <a:prstGeom prst="actionButtonHome">
            <a:avLst/>
          </a:prstGeom>
          <a:gradFill>
            <a:gsLst>
              <a:gs pos="0">
                <a:srgbClr val="008000"/>
              </a:gs>
              <a:gs pos="0">
                <a:srgbClr val="00C85A"/>
              </a:gs>
              <a:gs pos="80000">
                <a:srgbClr val="92D050"/>
              </a:gs>
              <a:gs pos="100000">
                <a:srgbClr val="FFFF00"/>
              </a:gs>
            </a:gsLst>
            <a:lin ang="16200000" scaled="0"/>
          </a:gradFill>
          <a:effectLst>
            <a:outerShdw blurRad="215900" dir="3240000" sx="87000" sy="87000" algn="ctr" rotWithShape="0">
              <a:srgbClr val="92D050">
                <a:alpha val="61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endParaRPr lang="ru-RU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2293" name="TextBox 1"/>
          <p:cNvSpPr txBox="1">
            <a:spLocks noChangeArrowheads="1"/>
          </p:cNvSpPr>
          <p:nvPr/>
        </p:nvSpPr>
        <p:spPr bwMode="auto">
          <a:xfrm>
            <a:off x="1285875" y="285750"/>
            <a:ext cx="849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7 урок</a:t>
            </a:r>
          </a:p>
        </p:txBody>
      </p:sp>
      <p:pic>
        <p:nvPicPr>
          <p:cNvPr id="1229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4000" y="2185988"/>
            <a:ext cx="8518525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5072063" y="3643313"/>
            <a:ext cx="500062" cy="500062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5594350" y="3086100"/>
            <a:ext cx="544513" cy="538163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5874544" y="2801144"/>
            <a:ext cx="539750" cy="1588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143625" y="2528888"/>
            <a:ext cx="539750" cy="1587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700838" y="2533650"/>
            <a:ext cx="539750" cy="1588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6974682" y="2805906"/>
            <a:ext cx="539750" cy="1587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6200000" flipH="1">
            <a:off x="7215188" y="3071813"/>
            <a:ext cx="571500" cy="571500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7785100" y="3651250"/>
            <a:ext cx="571500" cy="500063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7786688" y="4176713"/>
            <a:ext cx="539750" cy="1587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7251700" y="4179888"/>
            <a:ext cx="539750" cy="1587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6200000" flipH="1">
            <a:off x="6725444" y="3667919"/>
            <a:ext cx="504825" cy="500063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6165851" y="3656012"/>
            <a:ext cx="500062" cy="500063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0800000">
            <a:off x="5603875" y="4175125"/>
            <a:ext cx="539750" cy="1588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10800000">
            <a:off x="5048250" y="4171950"/>
            <a:ext cx="541338" cy="1588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"/>
                            </p:stCondLst>
                            <p:childTnLst>
                              <p:par>
                                <p:cTn id="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7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0" y="21304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63" y="785813"/>
            <a:ext cx="7229475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 rot="16200000">
            <a:off x="1405731" y="1058069"/>
            <a:ext cx="396875" cy="1588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>
            <a:off x="1405731" y="1451769"/>
            <a:ext cx="396875" cy="1588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971675" y="2000250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728913" y="1628775"/>
            <a:ext cx="396875" cy="1588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2928144" y="1440657"/>
            <a:ext cx="396875" cy="1587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114675" y="1255713"/>
            <a:ext cx="395288" cy="1587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3305175" y="1441450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V="1">
            <a:off x="1611313" y="1643063"/>
            <a:ext cx="357187" cy="357187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2378075" y="1643063"/>
            <a:ext cx="357188" cy="357187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 flipV="1">
            <a:off x="3521075" y="1644650"/>
            <a:ext cx="357188" cy="357188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V="1">
            <a:off x="3902869" y="2023269"/>
            <a:ext cx="357187" cy="358775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257675" y="2393950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643438" y="2400300"/>
            <a:ext cx="395287" cy="1588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010150" y="2400300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395913" y="2401888"/>
            <a:ext cx="395287" cy="1587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791200" y="2398713"/>
            <a:ext cx="396875" cy="1587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176963" y="2400300"/>
            <a:ext cx="395287" cy="1588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562725" y="2400300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 flipV="1">
            <a:off x="6958013" y="2424113"/>
            <a:ext cx="357187" cy="357187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 flipV="1">
            <a:off x="7334250" y="2790825"/>
            <a:ext cx="357188" cy="357188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V="1">
            <a:off x="7720013" y="3167063"/>
            <a:ext cx="357187" cy="357187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 flipV="1">
            <a:off x="7334250" y="3171825"/>
            <a:ext cx="357188" cy="357188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686675" y="3529013"/>
            <a:ext cx="395288" cy="1587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7114381" y="3353594"/>
            <a:ext cx="396875" cy="1588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7115969" y="3717132"/>
            <a:ext cx="396875" cy="1587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7115175" y="4106863"/>
            <a:ext cx="395287" cy="1588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7116763" y="4484688"/>
            <a:ext cx="395287" cy="1587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7115175" y="4873625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7115969" y="5230019"/>
            <a:ext cx="396875" cy="1587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6923088" y="5429250"/>
            <a:ext cx="395287" cy="1588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6572250" y="4286250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5786438" y="4286250"/>
            <a:ext cx="395287" cy="1588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6156325" y="5422900"/>
            <a:ext cx="396875" cy="1588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5395913" y="4286250"/>
            <a:ext cx="396875" cy="1588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000625" y="4286250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6745288" y="4471988"/>
            <a:ext cx="395287" cy="1587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6743700" y="4860925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6744494" y="5217319"/>
            <a:ext cx="396875" cy="1587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6362700" y="4471988"/>
            <a:ext cx="395287" cy="1588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6361113" y="4860925"/>
            <a:ext cx="395288" cy="1587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6361906" y="5217319"/>
            <a:ext cx="396875" cy="1588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5965825" y="4459288"/>
            <a:ext cx="395287" cy="1588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5963444" y="4847432"/>
            <a:ext cx="396875" cy="1587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5965825" y="5203825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4822825" y="4483100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4821238" y="4872038"/>
            <a:ext cx="395287" cy="1587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4822031" y="5228432"/>
            <a:ext cx="396875" cy="1588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4446588" y="4483100"/>
            <a:ext cx="395288" cy="1587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4445000" y="4872038"/>
            <a:ext cx="395287" cy="1588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>
            <a:off x="4445794" y="5228432"/>
            <a:ext cx="396875" cy="1587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4083050" y="4483100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4081463" y="4872038"/>
            <a:ext cx="395287" cy="1587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4082256" y="5228432"/>
            <a:ext cx="396875" cy="1588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>
            <a:off x="3686175" y="4483100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>
            <a:off x="3692752" y="4872038"/>
            <a:ext cx="395287" cy="1587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>
            <a:off x="3685381" y="5228432"/>
            <a:ext cx="396875" cy="1588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4630738" y="5422900"/>
            <a:ext cx="395287" cy="1588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876675" y="5416550"/>
            <a:ext cx="396875" cy="1588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4260850" y="4292600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 flipV="1">
            <a:off x="3525838" y="3921125"/>
            <a:ext cx="357188" cy="357187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5400000" flipV="1">
            <a:off x="3130550" y="3149600"/>
            <a:ext cx="357188" cy="357188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>
            <a:off x="3315494" y="3710782"/>
            <a:ext cx="396875" cy="1587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5400000" flipV="1">
            <a:off x="2754313" y="2786063"/>
            <a:ext cx="357187" cy="357187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2357438" y="2779713"/>
            <a:ext cx="395287" cy="1587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1987550" y="2779713"/>
            <a:ext cx="395288" cy="1587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 flipV="1">
            <a:off x="1624013" y="2409825"/>
            <a:ext cx="357188" cy="357187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1604963" y="2403475"/>
            <a:ext cx="395287" cy="1588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1214438" y="2403475"/>
            <a:ext cx="395287" cy="1588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 flipV="1">
            <a:off x="1239838" y="1643063"/>
            <a:ext cx="357187" cy="357187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V="1">
            <a:off x="1233488" y="2006600"/>
            <a:ext cx="357187" cy="357188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16200000">
            <a:off x="1024731" y="1437482"/>
            <a:ext cx="396875" cy="1588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flipV="1">
            <a:off x="1220788" y="882650"/>
            <a:ext cx="357187" cy="357188"/>
          </a:xfrm>
          <a:prstGeom prst="line">
            <a:avLst/>
          </a:prstGeom>
          <a:ln w="44450">
            <a:gradFill>
              <a:gsLst>
                <a:gs pos="0">
                  <a:schemeClr val="tx1"/>
                </a:gs>
                <a:gs pos="7001">
                  <a:schemeClr val="tx1"/>
                </a:gs>
                <a:gs pos="32001">
                  <a:schemeClr val="tx1"/>
                </a:gs>
                <a:gs pos="47000">
                  <a:schemeClr val="tx1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364" name="Picture 6" descr="E:\pensilmt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88" y="41275"/>
            <a:ext cx="960437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" name="Управляющая кнопка: домой 81">
            <a:hlinkClick r:id="rId4" action="ppaction://hlinksldjump" highlightClick="1"/>
          </p:cNvPr>
          <p:cNvSpPr/>
          <p:nvPr/>
        </p:nvSpPr>
        <p:spPr>
          <a:xfrm>
            <a:off x="8582022" y="6357958"/>
            <a:ext cx="428628" cy="357166"/>
          </a:xfrm>
          <a:prstGeom prst="actionButtonHome">
            <a:avLst/>
          </a:prstGeom>
          <a:gradFill>
            <a:gsLst>
              <a:gs pos="0">
                <a:srgbClr val="008000"/>
              </a:gs>
              <a:gs pos="0">
                <a:srgbClr val="00C85A"/>
              </a:gs>
              <a:gs pos="80000">
                <a:srgbClr val="92D050"/>
              </a:gs>
              <a:gs pos="100000">
                <a:srgbClr val="FFFF00"/>
              </a:gs>
            </a:gsLst>
            <a:lin ang="16200000" scaled="0"/>
          </a:gradFill>
          <a:effectLst>
            <a:outerShdw blurRad="215900" dir="3240000" sx="87000" sy="87000" algn="ctr" rotWithShape="0">
              <a:srgbClr val="92D050">
                <a:alpha val="61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endParaRPr lang="ru-RU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1173163" y="663575"/>
            <a:ext cx="7286625" cy="5694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008000"/>
                </a:solidFill>
                <a:latin typeface="Comic Sans MS" pitchFamily="66" charset="0"/>
              </a:rPr>
              <a:t>           </a:t>
            </a:r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Кто носорогу</a:t>
            </a:r>
          </a:p>
          <a:p>
            <a:pPr>
              <a:defRPr/>
            </a:pPr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           Дорогу уступит,</a:t>
            </a:r>
          </a:p>
          <a:p>
            <a:pPr>
              <a:defRPr/>
            </a:pPr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           Тот, несомненно,</a:t>
            </a:r>
          </a:p>
          <a:p>
            <a:pPr>
              <a:defRPr/>
            </a:pPr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           Разумно поступит.</a:t>
            </a:r>
          </a:p>
          <a:p>
            <a:pPr>
              <a:defRPr/>
            </a:pPr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           Любо толкаться ему,</a:t>
            </a:r>
          </a:p>
          <a:p>
            <a:pPr>
              <a:defRPr/>
            </a:pPr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           Толстокожему,</a:t>
            </a:r>
          </a:p>
          <a:p>
            <a:pPr>
              <a:defRPr/>
            </a:pPr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           А каково</a:t>
            </a:r>
          </a:p>
          <a:p>
            <a:pPr>
              <a:defRPr/>
            </a:pPr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           Бедняге прохожему?</a:t>
            </a:r>
          </a:p>
          <a:p>
            <a:pPr>
              <a:defRPr/>
            </a:pPr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           Как хорошо, что такие </a:t>
            </a:r>
          </a:p>
          <a:p>
            <a:pPr>
              <a:defRPr/>
            </a:pPr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           Невежи</a:t>
            </a:r>
          </a:p>
          <a:p>
            <a:pPr>
              <a:defRPr/>
            </a:pPr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           Будут встречаться</a:t>
            </a:r>
          </a:p>
          <a:p>
            <a:pPr>
              <a:defRPr/>
            </a:pPr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           Всё реже и реже!</a:t>
            </a:r>
          </a:p>
          <a:p>
            <a:pPr>
              <a:defRPr/>
            </a:pPr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                     Б. </a:t>
            </a:r>
            <a:r>
              <a:rPr lang="ru-RU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Заходер</a:t>
            </a:r>
            <a:endParaRPr lang="ru-RU" sz="2800" dirty="0">
              <a:solidFill>
                <a:schemeClr val="tx1">
                  <a:lumMod val="65000"/>
                  <a:lumOff val="3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391" name="TextBox 1"/>
          <p:cNvSpPr txBox="1">
            <a:spLocks noChangeArrowheads="1"/>
          </p:cNvSpPr>
          <p:nvPr/>
        </p:nvSpPr>
        <p:spPr bwMode="auto">
          <a:xfrm>
            <a:off x="1285875" y="285750"/>
            <a:ext cx="849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8 урок</a:t>
            </a:r>
          </a:p>
        </p:txBody>
      </p:sp>
      <p:sp>
        <p:nvSpPr>
          <p:cNvPr id="83" name="Управляющая кнопка: настраиваемая 82">
            <a:hlinkClick r:id="" action="ppaction://noaction" highlightClick="1"/>
          </p:cNvPr>
          <p:cNvSpPr/>
          <p:nvPr/>
        </p:nvSpPr>
        <p:spPr>
          <a:xfrm>
            <a:off x="7858125" y="6357938"/>
            <a:ext cx="428625" cy="357187"/>
          </a:xfrm>
          <a:prstGeom prst="actionButtonBlank">
            <a:avLst/>
          </a:prstGeom>
          <a:solidFill>
            <a:srgbClr val="00C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23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"/>
                            </p:stCondLst>
                            <p:childTnLst>
                              <p:par>
                                <p:cTn id="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6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00"/>
                            </p:stCondLst>
                            <p:childTnLst>
                              <p:par>
                                <p:cTn id="1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200"/>
                            </p:stCondLst>
                            <p:childTnLst>
                              <p:par>
                                <p:cTn id="1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400"/>
                            </p:stCondLst>
                            <p:childTnLst>
                              <p:par>
                                <p:cTn id="1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600"/>
                            </p:stCondLst>
                            <p:childTnLst>
                              <p:par>
                                <p:cTn id="1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800"/>
                            </p:stCondLst>
                            <p:childTnLst>
                              <p:par>
                                <p:cTn id="1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200"/>
                            </p:stCondLst>
                            <p:childTnLst>
                              <p:par>
                                <p:cTn id="1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400"/>
                            </p:stCondLst>
                            <p:childTnLst>
                              <p:par>
                                <p:cTn id="1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600"/>
                            </p:stCondLst>
                            <p:childTnLst>
                              <p:par>
                                <p:cTn id="1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800"/>
                            </p:stCondLst>
                            <p:childTnLst>
                              <p:par>
                                <p:cTn id="1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000"/>
                            </p:stCondLst>
                            <p:childTnLst>
                              <p:par>
                                <p:cTn id="1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200"/>
                            </p:stCondLst>
                            <p:childTnLst>
                              <p:par>
                                <p:cTn id="1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400"/>
                            </p:stCondLst>
                            <p:childTnLst>
                              <p:par>
                                <p:cTn id="1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3600"/>
                            </p:stCondLst>
                            <p:childTnLst>
                              <p:par>
                                <p:cTn id="1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3800"/>
                            </p:stCondLst>
                            <p:childTnLst>
                              <p:par>
                                <p:cTn id="1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4000"/>
                            </p:stCondLst>
                            <p:childTnLst>
                              <p:par>
                                <p:cTn id="1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4200"/>
                            </p:stCondLst>
                            <p:childTnLst>
                              <p:par>
                                <p:cTn id="17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7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4400"/>
                            </p:stCondLst>
                            <p:childTnLst>
                              <p:par>
                                <p:cTn id="17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1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4600"/>
                            </p:stCondLst>
                            <p:childTnLst>
                              <p:par>
                                <p:cTn id="1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4800"/>
                            </p:stCondLst>
                            <p:childTnLst>
                              <p:par>
                                <p:cTn id="1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5000"/>
                            </p:stCondLst>
                            <p:childTnLst>
                              <p:par>
                                <p:cTn id="1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200"/>
                            </p:stCondLst>
                            <p:childTnLst>
                              <p:par>
                                <p:cTn id="1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7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5400"/>
                            </p:stCondLst>
                            <p:childTnLst>
                              <p:par>
                                <p:cTn id="19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1" dur="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5600"/>
                            </p:stCondLst>
                            <p:childTnLst>
                              <p:par>
                                <p:cTn id="20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5" dur="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800"/>
                            </p:stCondLst>
                            <p:childTnLst>
                              <p:par>
                                <p:cTn id="20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9" dur="2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6200"/>
                            </p:stCondLst>
                            <p:childTnLst>
                              <p:par>
                                <p:cTn id="2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6400"/>
                            </p:stCondLst>
                            <p:childTnLst>
                              <p:par>
                                <p:cTn id="2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2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6600"/>
                            </p:stCondLst>
                            <p:childTnLst>
                              <p:par>
                                <p:cTn id="2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5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6800"/>
                            </p:stCondLst>
                            <p:childTnLst>
                              <p:par>
                                <p:cTn id="2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9" dur="2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7000"/>
                            </p:stCondLst>
                            <p:childTnLst>
                              <p:par>
                                <p:cTn id="2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3" dur="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7200"/>
                            </p:stCondLst>
                            <p:childTnLst>
                              <p:par>
                                <p:cTn id="2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7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7400"/>
                            </p:stCondLst>
                            <p:childTnLst>
                              <p:par>
                                <p:cTn id="2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1" dur="2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7600"/>
                            </p:stCondLst>
                            <p:childTnLst>
                              <p:par>
                                <p:cTn id="2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2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7800"/>
                            </p:stCondLst>
                            <p:childTnLst>
                              <p:par>
                                <p:cTn id="2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2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8000"/>
                            </p:stCondLst>
                            <p:childTnLst>
                              <p:par>
                                <p:cTn id="2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8200"/>
                            </p:stCondLst>
                            <p:childTnLst>
                              <p:par>
                                <p:cTn id="2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7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8400"/>
                            </p:stCondLst>
                            <p:childTnLst>
                              <p:par>
                                <p:cTn id="2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1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8600"/>
                            </p:stCondLst>
                            <p:childTnLst>
                              <p:par>
                                <p:cTn id="26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5" dur="2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8800"/>
                            </p:stCondLst>
                            <p:childTnLst>
                              <p:par>
                                <p:cTn id="2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9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9000"/>
                            </p:stCondLst>
                            <p:childTnLst>
                              <p:par>
                                <p:cTn id="2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3" dur="2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9200"/>
                            </p:stCondLst>
                            <p:childTnLst>
                              <p:par>
                                <p:cTn id="2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7" dur="2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9400"/>
                            </p:stCondLst>
                            <p:childTnLst>
                              <p:par>
                                <p:cTn id="27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1" dur="2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9600"/>
                            </p:stCondLst>
                            <p:childTnLst>
                              <p:par>
                                <p:cTn id="2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2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9800"/>
                            </p:stCondLst>
                            <p:childTnLst>
                              <p:par>
                                <p:cTn id="2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9" dur="2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2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10200"/>
                            </p:stCondLst>
                            <p:childTnLst>
                              <p:par>
                                <p:cTn id="29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7" dur="2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10400"/>
                            </p:stCondLst>
                            <p:childTnLst>
                              <p:par>
                                <p:cTn id="29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1" dur="2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10600"/>
                            </p:stCondLst>
                            <p:childTnLst>
                              <p:par>
                                <p:cTn id="30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5" dur="2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10800"/>
                            </p:stCondLst>
                            <p:childTnLst>
                              <p:par>
                                <p:cTn id="30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9" dur="2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3" dur="2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11200"/>
                            </p:stCondLst>
                            <p:childTnLst>
                              <p:par>
                                <p:cTn id="3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7" dur="2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11400"/>
                            </p:stCondLst>
                            <p:childTnLst>
                              <p:par>
                                <p:cTn id="3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1" dur="2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11600"/>
                            </p:stCondLst>
                            <p:childTnLst>
                              <p:par>
                                <p:cTn id="3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5" dur="2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11800"/>
                            </p:stCondLst>
                            <p:childTnLst>
                              <p:par>
                                <p:cTn id="3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9" dur="2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3" dur="2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12200"/>
                            </p:stCondLst>
                            <p:childTnLst>
                              <p:par>
                                <p:cTn id="3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7" dur="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12400"/>
                            </p:stCondLst>
                            <p:childTnLst>
                              <p:par>
                                <p:cTn id="3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1" dur="2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>
                            <p:stCondLst>
                              <p:cond delay="12600"/>
                            </p:stCondLst>
                            <p:childTnLst>
                              <p:par>
                                <p:cTn id="3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5" dur="2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12800"/>
                            </p:stCondLst>
                            <p:childTnLst>
                              <p:par>
                                <p:cTn id="3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9" dur="2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13000"/>
                            </p:stCondLst>
                            <p:childTnLst>
                              <p:par>
                                <p:cTn id="3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3" dur="2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13200"/>
                            </p:stCondLst>
                            <p:childTnLst>
                              <p:par>
                                <p:cTn id="3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7" dur="2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13400"/>
                            </p:stCondLst>
                            <p:childTnLst>
                              <p:par>
                                <p:cTn id="3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1" dur="2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13600"/>
                            </p:stCondLst>
                            <p:childTnLst>
                              <p:par>
                                <p:cTn id="3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5" dur="2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>
                            <p:stCondLst>
                              <p:cond delay="13800"/>
                            </p:stCondLst>
                            <p:childTnLst>
                              <p:par>
                                <p:cTn id="36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9" dur="2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14000"/>
                            </p:stCondLst>
                            <p:childTnLst>
                              <p:par>
                                <p:cTn id="3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3" dur="2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14200"/>
                            </p:stCondLst>
                            <p:childTnLst>
                              <p:par>
                                <p:cTn id="3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7" dur="2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6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5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8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4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0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3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6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9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2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5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8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1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4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64"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6688" y="1135063"/>
            <a:ext cx="432435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2790812" y="1590675"/>
            <a:ext cx="395287" cy="1588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147999" y="1590675"/>
            <a:ext cx="395288" cy="1588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24237" y="1597025"/>
            <a:ext cx="396875" cy="1588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3738867" y="1428750"/>
            <a:ext cx="395288" cy="1587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933812" y="1214438"/>
            <a:ext cx="395287" cy="1587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4124947" y="1417638"/>
            <a:ext cx="395287" cy="1587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4126217" y="1774825"/>
            <a:ext cx="395288" cy="1587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4126693" y="2151857"/>
            <a:ext cx="396875" cy="1587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4127487" y="2554288"/>
            <a:ext cx="395287" cy="1587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324337" y="2727325"/>
            <a:ext cx="395287" cy="1588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700574" y="2727325"/>
            <a:ext cx="395288" cy="1588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070462" y="2727325"/>
            <a:ext cx="395287" cy="1588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473687" y="2727325"/>
            <a:ext cx="395287" cy="1588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849924" y="2727325"/>
            <a:ext cx="395288" cy="1588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213462" y="2733675"/>
            <a:ext cx="395287" cy="1588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6380149" y="2944813"/>
            <a:ext cx="395287" cy="1588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6380149" y="3308350"/>
            <a:ext cx="395288" cy="1588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6380149" y="3684588"/>
            <a:ext cx="395287" cy="1588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6380149" y="4081463"/>
            <a:ext cx="395287" cy="1588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6380149" y="4411663"/>
            <a:ext cx="395287" cy="1588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6380149" y="4806950"/>
            <a:ext cx="395288" cy="1588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6380149" y="5184775"/>
            <a:ext cx="395288" cy="1588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6028518" y="4450557"/>
            <a:ext cx="396875" cy="1587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6028518" y="4814094"/>
            <a:ext cx="396875" cy="1587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6029312" y="5197475"/>
            <a:ext cx="395288" cy="1587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4099705" y="4456907"/>
            <a:ext cx="396875" cy="1588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4099705" y="4833144"/>
            <a:ext cx="396875" cy="1588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4100499" y="5197475"/>
            <a:ext cx="395288" cy="1588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3743312" y="4418013"/>
            <a:ext cx="395287" cy="1587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3742518" y="4814094"/>
            <a:ext cx="396875" cy="1587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3743312" y="5197475"/>
            <a:ext cx="395288" cy="1587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3743312" y="3302000"/>
            <a:ext cx="395288" cy="1587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3743312" y="3671888"/>
            <a:ext cx="395287" cy="1587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3742518" y="4067969"/>
            <a:ext cx="396875" cy="1587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786049" y="2727325"/>
            <a:ext cx="395288" cy="1588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3162287" y="2727325"/>
            <a:ext cx="395287" cy="1588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3544874" y="2727325"/>
            <a:ext cx="395288" cy="1588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3743312" y="2911475"/>
            <a:ext cx="395288" cy="1587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2600312" y="1774825"/>
            <a:ext cx="395288" cy="1587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2599518" y="2145507"/>
            <a:ext cx="396875" cy="1587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2600312" y="2547938"/>
            <a:ext cx="395287" cy="1587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4290999" y="4259263"/>
            <a:ext cx="395288" cy="1587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4667237" y="4259263"/>
            <a:ext cx="396875" cy="1587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5049824" y="4257993"/>
            <a:ext cx="396875" cy="1587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5440349" y="4259580"/>
            <a:ext cx="395288" cy="1588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5810237" y="4259580"/>
            <a:ext cx="396875" cy="1588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6205524" y="5376863"/>
            <a:ext cx="396875" cy="1587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914762" y="5383530"/>
            <a:ext cx="395287" cy="1588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6576999" y="2739073"/>
            <a:ext cx="395288" cy="1587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6583349" y="2363788"/>
            <a:ext cx="395288" cy="1587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6399199" y="2554288"/>
            <a:ext cx="395287" cy="1588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6769404" y="2554288"/>
            <a:ext cx="395287" cy="1588"/>
          </a:xfrm>
          <a:prstGeom prst="line">
            <a:avLst/>
          </a:prstGeom>
          <a:ln w="4445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67" name="Picture 6" descr="E:\pensilmt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88" y="41275"/>
            <a:ext cx="960437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" name="Управляющая кнопка: домой 59">
            <a:hlinkClick r:id="rId4" action="ppaction://hlinksldjump" highlightClick="1"/>
          </p:cNvPr>
          <p:cNvSpPr/>
          <p:nvPr/>
        </p:nvSpPr>
        <p:spPr>
          <a:xfrm>
            <a:off x="8582022" y="6357958"/>
            <a:ext cx="428628" cy="357166"/>
          </a:xfrm>
          <a:prstGeom prst="actionButtonHome">
            <a:avLst/>
          </a:prstGeom>
          <a:gradFill>
            <a:gsLst>
              <a:gs pos="0">
                <a:srgbClr val="008000"/>
              </a:gs>
              <a:gs pos="0">
                <a:srgbClr val="00C85A"/>
              </a:gs>
              <a:gs pos="80000">
                <a:srgbClr val="92D050"/>
              </a:gs>
              <a:gs pos="100000">
                <a:srgbClr val="FFFF00"/>
              </a:gs>
            </a:gsLst>
            <a:lin ang="16200000" scaled="0"/>
          </a:gradFill>
          <a:effectLst>
            <a:outerShdw blurRad="215900" dir="3240000" sx="87000" sy="87000" algn="ctr" rotWithShape="0">
              <a:srgbClr val="92D050">
                <a:alpha val="61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endParaRPr lang="ru-RU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3371" name="TextBox 2"/>
          <p:cNvSpPr txBox="1">
            <a:spLocks noChangeArrowheads="1"/>
          </p:cNvSpPr>
          <p:nvPr/>
        </p:nvSpPr>
        <p:spPr bwMode="auto">
          <a:xfrm>
            <a:off x="1214438" y="714375"/>
            <a:ext cx="5786437" cy="52625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ru-RU" sz="2800">
              <a:solidFill>
                <a:srgbClr val="990000"/>
              </a:solidFill>
              <a:latin typeface="Comic Sans MS" pitchFamily="66" charset="0"/>
            </a:endParaRPr>
          </a:p>
          <a:p>
            <a:pPr algn="r"/>
            <a:r>
              <a:rPr lang="ru-RU" sz="2800">
                <a:solidFill>
                  <a:srgbClr val="990000"/>
                </a:solidFill>
                <a:latin typeface="Comic Sans MS" pitchFamily="66" charset="0"/>
              </a:rPr>
              <a:t>Подарили собаку.</a:t>
            </a:r>
          </a:p>
          <a:p>
            <a:pPr algn="r"/>
            <a:r>
              <a:rPr lang="ru-RU" sz="2800">
                <a:solidFill>
                  <a:srgbClr val="990000"/>
                </a:solidFill>
                <a:latin typeface="Comic Sans MS" pitchFamily="66" charset="0"/>
              </a:rPr>
              <a:t>Нет, не просто подарили,</a:t>
            </a:r>
          </a:p>
          <a:p>
            <a:pPr algn="r"/>
            <a:r>
              <a:rPr lang="ru-RU" sz="2800">
                <a:solidFill>
                  <a:srgbClr val="990000"/>
                </a:solidFill>
                <a:latin typeface="Comic Sans MS" pitchFamily="66" charset="0"/>
              </a:rPr>
              <a:t>В день рожденья подарили</a:t>
            </a:r>
          </a:p>
          <a:p>
            <a:pPr algn="r"/>
            <a:r>
              <a:rPr lang="ru-RU" sz="2800">
                <a:solidFill>
                  <a:srgbClr val="990000"/>
                </a:solidFill>
                <a:latin typeface="Comic Sans MS" pitchFamily="66" charset="0"/>
              </a:rPr>
              <a:t>Очень славного щенка!</a:t>
            </a:r>
          </a:p>
          <a:p>
            <a:pPr algn="r"/>
            <a:r>
              <a:rPr lang="ru-RU" sz="2800">
                <a:solidFill>
                  <a:srgbClr val="990000"/>
                </a:solidFill>
                <a:latin typeface="Comic Sans MS" pitchFamily="66" charset="0"/>
              </a:rPr>
              <a:t>Он малюсенький пока…</a:t>
            </a:r>
          </a:p>
          <a:p>
            <a:pPr algn="r"/>
            <a:r>
              <a:rPr lang="ru-RU" sz="2800">
                <a:solidFill>
                  <a:srgbClr val="990000"/>
                </a:solidFill>
                <a:latin typeface="Comic Sans MS" pitchFamily="66" charset="0"/>
              </a:rPr>
              <a:t>Он идёт смешной,</a:t>
            </a:r>
          </a:p>
          <a:p>
            <a:pPr algn="r"/>
            <a:r>
              <a:rPr lang="ru-RU" sz="2800">
                <a:solidFill>
                  <a:srgbClr val="990000"/>
                </a:solidFill>
                <a:latin typeface="Comic Sans MS" pitchFamily="66" charset="0"/>
              </a:rPr>
              <a:t>Путается в лапах.</a:t>
            </a:r>
          </a:p>
          <a:p>
            <a:pPr algn="r"/>
            <a:r>
              <a:rPr lang="ru-RU" sz="2800">
                <a:solidFill>
                  <a:srgbClr val="990000"/>
                </a:solidFill>
                <a:latin typeface="Comic Sans MS" pitchFamily="66" charset="0"/>
              </a:rPr>
              <a:t>Подрастёт щеночек мой –</a:t>
            </a:r>
          </a:p>
          <a:p>
            <a:pPr algn="r"/>
            <a:r>
              <a:rPr lang="ru-RU" sz="2800">
                <a:solidFill>
                  <a:srgbClr val="990000"/>
                </a:solidFill>
                <a:latin typeface="Comic Sans MS" pitchFamily="66" charset="0"/>
              </a:rPr>
              <a:t>Он поправдашний, живой.</a:t>
            </a:r>
          </a:p>
          <a:p>
            <a:pPr algn="r"/>
            <a:r>
              <a:rPr lang="ru-RU" sz="2800">
                <a:solidFill>
                  <a:srgbClr val="990000"/>
                </a:solidFill>
                <a:latin typeface="Comic Sans MS" pitchFamily="66" charset="0"/>
              </a:rPr>
              <a:t>И. Токмакова</a:t>
            </a:r>
          </a:p>
          <a:p>
            <a:pPr algn="r"/>
            <a:endParaRPr lang="ru-RU" sz="2800">
              <a:solidFill>
                <a:srgbClr val="990000"/>
              </a:solidFill>
              <a:latin typeface="Comic Sans MS" pitchFamily="66" charset="0"/>
            </a:endParaRPr>
          </a:p>
        </p:txBody>
      </p:sp>
      <p:sp>
        <p:nvSpPr>
          <p:cNvPr id="14394" name="TextBox 1"/>
          <p:cNvSpPr txBox="1">
            <a:spLocks noChangeArrowheads="1"/>
          </p:cNvSpPr>
          <p:nvPr/>
        </p:nvSpPr>
        <p:spPr bwMode="auto">
          <a:xfrm>
            <a:off x="1285875" y="285750"/>
            <a:ext cx="849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9 урок</a:t>
            </a:r>
          </a:p>
        </p:txBody>
      </p:sp>
      <p:sp>
        <p:nvSpPr>
          <p:cNvPr id="62" name="Управляющая кнопка: настраиваемая 61">
            <a:hlinkClick r:id="" action="ppaction://noaction" highlightClick="1"/>
          </p:cNvPr>
          <p:cNvSpPr/>
          <p:nvPr/>
        </p:nvSpPr>
        <p:spPr>
          <a:xfrm>
            <a:off x="7858125" y="6357938"/>
            <a:ext cx="428625" cy="357187"/>
          </a:xfrm>
          <a:prstGeom prst="actionButtonBlank">
            <a:avLst/>
          </a:prstGeom>
          <a:solidFill>
            <a:srgbClr val="00C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3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3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3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3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3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13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3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13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3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13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133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33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00"/>
                            </p:stCondLst>
                            <p:childTnLst>
                              <p:par>
                                <p:cTn id="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400"/>
                            </p:stCondLst>
                            <p:childTnLst>
                              <p:par>
                                <p:cTn id="10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600"/>
                            </p:stCondLst>
                            <p:childTnLst>
                              <p:par>
                                <p:cTn id="10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8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200"/>
                            </p:stCondLst>
                            <p:childTnLst>
                              <p:par>
                                <p:cTn id="1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400"/>
                            </p:stCondLst>
                            <p:childTnLst>
                              <p:par>
                                <p:cTn id="1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600"/>
                            </p:stCondLst>
                            <p:childTnLst>
                              <p:par>
                                <p:cTn id="1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800"/>
                            </p:stCondLst>
                            <p:childTnLst>
                              <p:par>
                                <p:cTn id="1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200"/>
                            </p:stCondLst>
                            <p:childTnLst>
                              <p:par>
                                <p:cTn id="1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2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400"/>
                            </p:stCondLst>
                            <p:childTnLst>
                              <p:par>
                                <p:cTn id="1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3" dur="2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600"/>
                            </p:stCondLst>
                            <p:childTnLst>
                              <p:par>
                                <p:cTn id="1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2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800"/>
                            </p:stCondLst>
                            <p:childTnLst>
                              <p:par>
                                <p:cTn id="1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4000"/>
                            </p:stCondLst>
                            <p:childTnLst>
                              <p:par>
                                <p:cTn id="1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4200"/>
                            </p:stCondLst>
                            <p:childTnLst>
                              <p:par>
                                <p:cTn id="1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4400"/>
                            </p:stCondLst>
                            <p:childTnLst>
                              <p:par>
                                <p:cTn id="1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4600"/>
                            </p:stCondLst>
                            <p:childTnLst>
                              <p:par>
                                <p:cTn id="1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4800"/>
                            </p:stCondLst>
                            <p:childTnLst>
                              <p:par>
                                <p:cTn id="1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1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000"/>
                            </p:stCondLst>
                            <p:childTnLst>
                              <p:par>
                                <p:cTn id="1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5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200"/>
                            </p:stCondLst>
                            <p:childTnLst>
                              <p:par>
                                <p:cTn id="17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9" dur="2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400"/>
                            </p:stCondLst>
                            <p:childTnLst>
                              <p:par>
                                <p:cTn id="1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600"/>
                            </p:stCondLst>
                            <p:childTnLst>
                              <p:par>
                                <p:cTn id="1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800"/>
                            </p:stCondLst>
                            <p:childTnLst>
                              <p:par>
                                <p:cTn id="1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6000"/>
                            </p:stCondLst>
                            <p:childTnLst>
                              <p:par>
                                <p:cTn id="19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5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6200"/>
                            </p:stCondLst>
                            <p:childTnLst>
                              <p:par>
                                <p:cTn id="19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9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6400"/>
                            </p:stCondLst>
                            <p:childTnLst>
                              <p:par>
                                <p:cTn id="20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3" dur="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6600"/>
                            </p:stCondLst>
                            <p:childTnLst>
                              <p:par>
                                <p:cTn id="20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7" dur="2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6800"/>
                            </p:stCondLst>
                            <p:childTnLst>
                              <p:par>
                                <p:cTn id="20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1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7000"/>
                            </p:stCondLst>
                            <p:childTnLst>
                              <p:par>
                                <p:cTn id="2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5" dur="2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7200"/>
                            </p:stCondLst>
                            <p:childTnLst>
                              <p:par>
                                <p:cTn id="2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9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7400"/>
                            </p:stCondLst>
                            <p:childTnLst>
                              <p:par>
                                <p:cTn id="2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3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7600"/>
                            </p:stCondLst>
                            <p:childTnLst>
                              <p:par>
                                <p:cTn id="2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7" dur="2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7800"/>
                            </p:stCondLst>
                            <p:childTnLst>
                              <p:par>
                                <p:cTn id="2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8200"/>
                            </p:stCondLst>
                            <p:childTnLst>
                              <p:par>
                                <p:cTn id="2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8400"/>
                            </p:stCondLst>
                            <p:childTnLst>
                              <p:par>
                                <p:cTn id="2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2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8600"/>
                            </p:stCondLst>
                            <p:childTnLst>
                              <p:par>
                                <p:cTn id="2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8800"/>
                            </p:stCondLst>
                            <p:childTnLst>
                              <p:par>
                                <p:cTn id="2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9000"/>
                            </p:stCondLst>
                            <p:childTnLst>
                              <p:par>
                                <p:cTn id="2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9200"/>
                            </p:stCondLst>
                            <p:childTnLst>
                              <p:par>
                                <p:cTn id="2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9" dur="2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9400"/>
                            </p:stCondLst>
                            <p:childTnLst>
                              <p:par>
                                <p:cTn id="2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3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9600"/>
                            </p:stCondLst>
                            <p:childTnLst>
                              <p:par>
                                <p:cTn id="26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7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9800"/>
                            </p:stCondLst>
                            <p:childTnLst>
                              <p:par>
                                <p:cTn id="2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2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10200"/>
                            </p:stCondLst>
                            <p:childTnLst>
                              <p:par>
                                <p:cTn id="2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2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67"/>
                  </p:tgtEl>
                </p:cond>
              </p:nextCondLst>
            </p:seq>
          </p:childTnLst>
        </p:cTn>
      </p:par>
    </p:tnLst>
    <p:bldLst>
      <p:bldP spid="13371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 l="1993" r="24030" b="9274"/>
          <a:stretch>
            <a:fillRect/>
          </a:stretch>
        </p:blipFill>
        <p:spPr bwMode="auto">
          <a:xfrm>
            <a:off x="1285875" y="285750"/>
            <a:ext cx="6715125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1338263" y="1511300"/>
            <a:ext cx="395287" cy="15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714500" y="1511300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098675" y="1511300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098675" y="739775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481263" y="739775"/>
            <a:ext cx="395287" cy="15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424479" y="943769"/>
            <a:ext cx="396875" cy="15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3420511" y="1339850"/>
            <a:ext cx="395288" cy="1587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3420511" y="1697038"/>
            <a:ext cx="395287" cy="1587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3420511" y="2087563"/>
            <a:ext cx="395287" cy="1587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432175" y="2470150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1367631" y="1132682"/>
            <a:ext cx="358775" cy="3571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1736726" y="755650"/>
            <a:ext cx="360362" cy="357187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2884488" y="377825"/>
            <a:ext cx="360362" cy="3571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>
            <a:off x="3259138" y="373063"/>
            <a:ext cx="360362" cy="357187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2296319" y="1713707"/>
            <a:ext cx="396875" cy="1587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2291556" y="2110582"/>
            <a:ext cx="396875" cy="15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2291556" y="2467769"/>
            <a:ext cx="396875" cy="15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2292350" y="2857500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2290763" y="3240088"/>
            <a:ext cx="395287" cy="1587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2289175" y="3621088"/>
            <a:ext cx="395287" cy="15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624263" y="2657475"/>
            <a:ext cx="395287" cy="15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4022726" y="2282825"/>
            <a:ext cx="360362" cy="357187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4408487" y="1897063"/>
            <a:ext cx="360363" cy="3571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0800000">
            <a:off x="5168900" y="2287588"/>
            <a:ext cx="360363" cy="357187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0800000">
            <a:off x="4783138" y="1901825"/>
            <a:ext cx="360362" cy="3571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5556251" y="2282825"/>
            <a:ext cx="360362" cy="357187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5942012" y="1897063"/>
            <a:ext cx="360363" cy="3571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0800000">
            <a:off x="6700838" y="2290763"/>
            <a:ext cx="360362" cy="357187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0800000">
            <a:off x="6315075" y="1905000"/>
            <a:ext cx="360363" cy="3571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7058025" y="2652713"/>
            <a:ext cx="395288" cy="1587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424738" y="3033713"/>
            <a:ext cx="395287" cy="1587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7429500" y="3405188"/>
            <a:ext cx="395288" cy="1587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7243763" y="2840038"/>
            <a:ext cx="395287" cy="1587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7623175" y="3225800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7254875" y="3602038"/>
            <a:ext cx="395287" cy="15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7256463" y="3983038"/>
            <a:ext cx="395287" cy="1587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7256463" y="4344988"/>
            <a:ext cx="395287" cy="1587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7256463" y="4745038"/>
            <a:ext cx="395287" cy="1587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7256463" y="5126038"/>
            <a:ext cx="395287" cy="1587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7261225" y="5483225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7261225" y="5883275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7261225" y="6240463"/>
            <a:ext cx="395287" cy="15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6875463" y="4340225"/>
            <a:ext cx="395288" cy="1587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6875463" y="4740275"/>
            <a:ext cx="395288" cy="1587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6875463" y="5121275"/>
            <a:ext cx="395288" cy="1587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6880225" y="5478463"/>
            <a:ext cx="395287" cy="15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6880225" y="5878513"/>
            <a:ext cx="395287" cy="15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6880225" y="6235700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6494463" y="4340225"/>
            <a:ext cx="395288" cy="1587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6494463" y="4740275"/>
            <a:ext cx="395288" cy="1587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6494463" y="5121275"/>
            <a:ext cx="395288" cy="1587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6499225" y="5478463"/>
            <a:ext cx="395287" cy="15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>
            <a:off x="6499225" y="5878513"/>
            <a:ext cx="395287" cy="15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6499225" y="6235700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6103938" y="4335463"/>
            <a:ext cx="395287" cy="1587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6103938" y="4735513"/>
            <a:ext cx="395287" cy="1587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>
            <a:off x="6103938" y="5116513"/>
            <a:ext cx="395287" cy="1587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>
            <a:off x="6108700" y="5473700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>
            <a:off x="6108700" y="5873750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6108700" y="6230938"/>
            <a:ext cx="395287" cy="15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10800000">
            <a:off x="6310313" y="6418263"/>
            <a:ext cx="395287" cy="1587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10800000">
            <a:off x="6691313" y="4157663"/>
            <a:ext cx="395287" cy="1587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10800000">
            <a:off x="7067550" y="6429375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5400000">
            <a:off x="1727200" y="4183063"/>
            <a:ext cx="360363" cy="357187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>
            <a:off x="2112963" y="3797300"/>
            <a:ext cx="360362" cy="3571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5400000">
            <a:off x="2112962" y="4183063"/>
            <a:ext cx="360363" cy="3571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5400000">
            <a:off x="1527175" y="4735513"/>
            <a:ext cx="395287" cy="15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5400000">
            <a:off x="1527175" y="5135563"/>
            <a:ext cx="395287" cy="15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>
            <a:off x="1527175" y="5516563"/>
            <a:ext cx="395287" cy="15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>
            <a:off x="1908175" y="4730750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5400000">
            <a:off x="1908175" y="5130800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>
            <a:off x="1908175" y="5511800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10800000">
            <a:off x="1714500" y="5691188"/>
            <a:ext cx="395288" cy="1587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5400000">
            <a:off x="2679700" y="4354513"/>
            <a:ext cx="395287" cy="15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5400000">
            <a:off x="2679700" y="4754563"/>
            <a:ext cx="395287" cy="15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5400000">
            <a:off x="2679700" y="5135563"/>
            <a:ext cx="395287" cy="15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rot="5400000">
            <a:off x="2678113" y="5492750"/>
            <a:ext cx="395288" cy="1587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5400000">
            <a:off x="2678113" y="5892800"/>
            <a:ext cx="395288" cy="1587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rot="5400000">
            <a:off x="2678113" y="6249988"/>
            <a:ext cx="395287" cy="1587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5400000">
            <a:off x="2289175" y="4349750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5400000">
            <a:off x="2289175" y="4749800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5400000">
            <a:off x="2289175" y="5130800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rot="5400000">
            <a:off x="2293938" y="5487988"/>
            <a:ext cx="395287" cy="1587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5400000">
            <a:off x="2293938" y="5888038"/>
            <a:ext cx="395287" cy="1587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rot="5400000">
            <a:off x="2293938" y="6245225"/>
            <a:ext cx="395288" cy="1587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rot="10800000">
            <a:off x="2495550" y="6432550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2862263" y="4167188"/>
            <a:ext cx="395287" cy="1587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3243263" y="4167188"/>
            <a:ext cx="395287" cy="1587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3643313" y="4167188"/>
            <a:ext cx="395287" cy="1587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3995738" y="4167188"/>
            <a:ext cx="395287" cy="1587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4376738" y="4167188"/>
            <a:ext cx="395287" cy="1587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4776788" y="4167188"/>
            <a:ext cx="395287" cy="1587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5172075" y="4171950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>
            <a:off x="5553075" y="4171950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5943600" y="4171950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36" name="TextBox 102"/>
          <p:cNvSpPr txBox="1">
            <a:spLocks noChangeArrowheads="1"/>
          </p:cNvSpPr>
          <p:nvPr/>
        </p:nvSpPr>
        <p:spPr bwMode="auto">
          <a:xfrm>
            <a:off x="1285875" y="14288"/>
            <a:ext cx="6572250" cy="69865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990000"/>
                </a:solidFill>
                <a:latin typeface="Comic Sans MS" pitchFamily="66" charset="0"/>
              </a:rPr>
              <a:t>      </a:t>
            </a:r>
          </a:p>
          <a:p>
            <a:r>
              <a:rPr lang="ru-RU" sz="2800">
                <a:solidFill>
                  <a:srgbClr val="990000"/>
                </a:solidFill>
                <a:latin typeface="Comic Sans MS" pitchFamily="66" charset="0"/>
              </a:rPr>
              <a:t>	Интересно прокатиться</a:t>
            </a:r>
          </a:p>
          <a:p>
            <a:r>
              <a:rPr lang="ru-RU" sz="2800">
                <a:solidFill>
                  <a:srgbClr val="990000"/>
                </a:solidFill>
                <a:latin typeface="Comic Sans MS" pitchFamily="66" charset="0"/>
              </a:rPr>
              <a:t>	На коне и на слоне!</a:t>
            </a:r>
          </a:p>
          <a:p>
            <a:r>
              <a:rPr lang="ru-RU" sz="2800">
                <a:solidFill>
                  <a:srgbClr val="990000"/>
                </a:solidFill>
                <a:latin typeface="Comic Sans MS" pitchFamily="66" charset="0"/>
              </a:rPr>
              <a:t>	Но удобнее усесться</a:t>
            </a:r>
          </a:p>
          <a:p>
            <a:r>
              <a:rPr lang="ru-RU" sz="2800">
                <a:solidFill>
                  <a:srgbClr val="990000"/>
                </a:solidFill>
                <a:latin typeface="Comic Sans MS" pitchFamily="66" charset="0"/>
              </a:rPr>
              <a:t>	У верблюда на спине!</a:t>
            </a:r>
          </a:p>
          <a:p>
            <a:r>
              <a:rPr lang="ru-RU" sz="2800">
                <a:solidFill>
                  <a:srgbClr val="990000"/>
                </a:solidFill>
                <a:latin typeface="Comic Sans MS" pitchFamily="66" charset="0"/>
              </a:rPr>
              <a:t>	С виду горд и непреклонен,</a:t>
            </a:r>
          </a:p>
          <a:p>
            <a:r>
              <a:rPr lang="ru-RU" sz="2800">
                <a:solidFill>
                  <a:srgbClr val="990000"/>
                </a:solidFill>
                <a:latin typeface="Comic Sans MS" pitchFamily="66" charset="0"/>
              </a:rPr>
              <a:t>	Он на деле не таков!</a:t>
            </a:r>
          </a:p>
          <a:p>
            <a:r>
              <a:rPr lang="ru-RU" sz="2800">
                <a:solidFill>
                  <a:srgbClr val="990000"/>
                </a:solidFill>
                <a:latin typeface="Comic Sans MS" pitchFamily="66" charset="0"/>
              </a:rPr>
              <a:t>	По натуре он тихоня</a:t>
            </a:r>
          </a:p>
          <a:p>
            <a:r>
              <a:rPr lang="ru-RU" sz="2800">
                <a:solidFill>
                  <a:srgbClr val="990000"/>
                </a:solidFill>
                <a:latin typeface="Comic Sans MS" pitchFamily="66" charset="0"/>
              </a:rPr>
              <a:t>	И добряк из добряков!</a:t>
            </a:r>
          </a:p>
          <a:p>
            <a:r>
              <a:rPr lang="ru-RU" sz="2800">
                <a:solidFill>
                  <a:srgbClr val="990000"/>
                </a:solidFill>
                <a:latin typeface="Comic Sans MS" pitchFamily="66" charset="0"/>
              </a:rPr>
              <a:t>	У кого возможность будет</a:t>
            </a:r>
          </a:p>
          <a:p>
            <a:r>
              <a:rPr lang="ru-RU" sz="2800">
                <a:solidFill>
                  <a:srgbClr val="990000"/>
                </a:solidFill>
                <a:latin typeface="Comic Sans MS" pitchFamily="66" charset="0"/>
              </a:rPr>
              <a:t>	Съездить в жаркие края</a:t>
            </a:r>
          </a:p>
          <a:p>
            <a:r>
              <a:rPr lang="ru-RU" sz="2800">
                <a:solidFill>
                  <a:srgbClr val="990000"/>
                </a:solidFill>
                <a:latin typeface="Comic Sans MS" pitchFamily="66" charset="0"/>
              </a:rPr>
              <a:t>	Прокатитесь на верблюде!</a:t>
            </a:r>
          </a:p>
          <a:p>
            <a:r>
              <a:rPr lang="ru-RU" sz="2800">
                <a:solidFill>
                  <a:srgbClr val="990000"/>
                </a:solidFill>
                <a:latin typeface="Comic Sans MS" pitchFamily="66" charset="0"/>
              </a:rPr>
              <a:t>	Право, здорово, друзья! 	</a:t>
            </a:r>
          </a:p>
          <a:p>
            <a:r>
              <a:rPr lang="ru-RU" sz="2800">
                <a:solidFill>
                  <a:srgbClr val="990000"/>
                </a:solidFill>
                <a:latin typeface="Comic Sans MS" pitchFamily="66" charset="0"/>
              </a:rPr>
              <a:t>	С. Баруздин</a:t>
            </a:r>
          </a:p>
          <a:p>
            <a:endParaRPr lang="ru-RU" sz="2800">
              <a:solidFill>
                <a:srgbClr val="990000"/>
              </a:solidFill>
              <a:latin typeface="Comic Sans MS" pitchFamily="66" charset="0"/>
            </a:endParaRPr>
          </a:p>
          <a:p>
            <a:endParaRPr lang="ru-RU" sz="2800">
              <a:solidFill>
                <a:srgbClr val="990000"/>
              </a:solidFill>
              <a:latin typeface="Comic Sans MS" pitchFamily="66" charset="0"/>
            </a:endParaRPr>
          </a:p>
        </p:txBody>
      </p:sp>
      <p:sp>
        <p:nvSpPr>
          <p:cNvPr id="104" name="Управляющая кнопка: домой 103">
            <a:hlinkClick r:id="rId3" action="ppaction://hlinksldjump" highlightClick="1"/>
          </p:cNvPr>
          <p:cNvSpPr/>
          <p:nvPr/>
        </p:nvSpPr>
        <p:spPr>
          <a:xfrm>
            <a:off x="8582022" y="6357958"/>
            <a:ext cx="428628" cy="357166"/>
          </a:xfrm>
          <a:prstGeom prst="actionButtonHome">
            <a:avLst/>
          </a:prstGeom>
          <a:gradFill>
            <a:gsLst>
              <a:gs pos="0">
                <a:srgbClr val="008000"/>
              </a:gs>
              <a:gs pos="0">
                <a:srgbClr val="00C85A"/>
              </a:gs>
              <a:gs pos="80000">
                <a:srgbClr val="92D050"/>
              </a:gs>
              <a:gs pos="100000">
                <a:srgbClr val="FFFF00"/>
              </a:gs>
            </a:gsLst>
            <a:lin ang="16200000" scaled="0"/>
          </a:gradFill>
          <a:effectLst>
            <a:outerShdw blurRad="215900" dir="3240000" sx="87000" sy="87000" algn="ctr" rotWithShape="0">
              <a:srgbClr val="92D050">
                <a:alpha val="61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endParaRPr lang="ru-RU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5" name="Управляющая кнопка: настраиваемая 104">
            <a:hlinkClick r:id="" action="ppaction://noaction" highlightClick="1"/>
          </p:cNvPr>
          <p:cNvSpPr/>
          <p:nvPr/>
        </p:nvSpPr>
        <p:spPr>
          <a:xfrm>
            <a:off x="7858125" y="6357938"/>
            <a:ext cx="428625" cy="357187"/>
          </a:xfrm>
          <a:prstGeom prst="actionButtonBlank">
            <a:avLst/>
          </a:prstGeom>
          <a:solidFill>
            <a:srgbClr val="00C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?</a:t>
            </a:r>
          </a:p>
        </p:txBody>
      </p:sp>
      <p:sp>
        <p:nvSpPr>
          <p:cNvPr id="15461" name="TextBox 1"/>
          <p:cNvSpPr txBox="1">
            <a:spLocks noChangeArrowheads="1"/>
          </p:cNvSpPr>
          <p:nvPr/>
        </p:nvSpPr>
        <p:spPr bwMode="auto">
          <a:xfrm>
            <a:off x="1285875" y="285750"/>
            <a:ext cx="96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10 урок</a:t>
            </a:r>
          </a:p>
        </p:txBody>
      </p:sp>
      <p:pic>
        <p:nvPicPr>
          <p:cNvPr id="14438" name="Picture 6" descr="E:\pensilmt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88" y="41275"/>
            <a:ext cx="960437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4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4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4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44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443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4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4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14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4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14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4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14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14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14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14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144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144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144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1443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3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144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144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00"/>
                            </p:stCondLst>
                            <p:childTnLst>
                              <p:par>
                                <p:cTn id="10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0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80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200"/>
                            </p:stCondLst>
                            <p:childTnLst>
                              <p:par>
                                <p:cTn id="1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400"/>
                            </p:stCondLst>
                            <p:childTnLst>
                              <p:par>
                                <p:cTn id="1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600"/>
                            </p:stCondLst>
                            <p:childTnLst>
                              <p:par>
                                <p:cTn id="1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800"/>
                            </p:stCondLst>
                            <p:childTnLst>
                              <p:par>
                                <p:cTn id="1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200"/>
                            </p:stCondLst>
                            <p:childTnLst>
                              <p:par>
                                <p:cTn id="1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400"/>
                            </p:stCondLst>
                            <p:childTnLst>
                              <p:par>
                                <p:cTn id="1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600"/>
                            </p:stCondLst>
                            <p:childTnLst>
                              <p:par>
                                <p:cTn id="1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800"/>
                            </p:stCondLst>
                            <p:childTnLst>
                              <p:par>
                                <p:cTn id="1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2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000"/>
                            </p:stCondLst>
                            <p:childTnLst>
                              <p:par>
                                <p:cTn id="1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3200"/>
                            </p:stCondLst>
                            <p:childTnLst>
                              <p:par>
                                <p:cTn id="1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400"/>
                            </p:stCondLst>
                            <p:childTnLst>
                              <p:par>
                                <p:cTn id="1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3600"/>
                            </p:stCondLst>
                            <p:childTnLst>
                              <p:par>
                                <p:cTn id="1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3800"/>
                            </p:stCondLst>
                            <p:childTnLst>
                              <p:par>
                                <p:cTn id="1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4000"/>
                            </p:stCondLst>
                            <p:childTnLst>
                              <p:par>
                                <p:cTn id="1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4200"/>
                            </p:stCondLst>
                            <p:childTnLst>
                              <p:par>
                                <p:cTn id="1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0" dur="2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4400"/>
                            </p:stCondLst>
                            <p:childTnLst>
                              <p:par>
                                <p:cTn id="1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4600"/>
                            </p:stCondLst>
                            <p:childTnLst>
                              <p:par>
                                <p:cTn id="18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8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4800"/>
                            </p:stCondLst>
                            <p:childTnLst>
                              <p:par>
                                <p:cTn id="19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2" dur="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5000"/>
                            </p:stCondLst>
                            <p:childTnLst>
                              <p:par>
                                <p:cTn id="1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6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5200"/>
                            </p:stCondLst>
                            <p:childTnLst>
                              <p:par>
                                <p:cTn id="19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0" dur="2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5400"/>
                            </p:stCondLst>
                            <p:childTnLst>
                              <p:par>
                                <p:cTn id="20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4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5600"/>
                            </p:stCondLst>
                            <p:childTnLst>
                              <p:par>
                                <p:cTn id="20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8" dur="2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5800"/>
                            </p:stCondLst>
                            <p:childTnLst>
                              <p:par>
                                <p:cTn id="2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2" dur="2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6000"/>
                            </p:stCondLst>
                            <p:childTnLst>
                              <p:par>
                                <p:cTn id="2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6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6200"/>
                            </p:stCondLst>
                            <p:childTnLst>
                              <p:par>
                                <p:cTn id="2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0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6400"/>
                            </p:stCondLst>
                            <p:childTnLst>
                              <p:par>
                                <p:cTn id="2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4" dur="2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6600"/>
                            </p:stCondLst>
                            <p:childTnLst>
                              <p:par>
                                <p:cTn id="2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8" dur="2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6800"/>
                            </p:stCondLst>
                            <p:childTnLst>
                              <p:par>
                                <p:cTn id="2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7000"/>
                            </p:stCondLst>
                            <p:childTnLst>
                              <p:par>
                                <p:cTn id="2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2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7200"/>
                            </p:stCondLst>
                            <p:childTnLst>
                              <p:par>
                                <p:cTn id="2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2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7400"/>
                            </p:stCondLst>
                            <p:childTnLst>
                              <p:par>
                                <p:cTn id="2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7600"/>
                            </p:stCondLst>
                            <p:childTnLst>
                              <p:par>
                                <p:cTn id="2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7800"/>
                            </p:stCondLst>
                            <p:childTnLst>
                              <p:par>
                                <p:cTn id="2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2" dur="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8000"/>
                            </p:stCondLst>
                            <p:childTnLst>
                              <p:par>
                                <p:cTn id="2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6" dur="2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8200"/>
                            </p:stCondLst>
                            <p:childTnLst>
                              <p:par>
                                <p:cTn id="2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0" dur="2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8400"/>
                            </p:stCondLst>
                            <p:childTnLst>
                              <p:par>
                                <p:cTn id="2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4" dur="2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8600"/>
                            </p:stCondLst>
                            <p:childTnLst>
                              <p:par>
                                <p:cTn id="2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8" dur="2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8800"/>
                            </p:stCondLst>
                            <p:childTnLst>
                              <p:par>
                                <p:cTn id="2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2" dur="2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9000"/>
                            </p:stCondLst>
                            <p:childTnLst>
                              <p:par>
                                <p:cTn id="2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6" dur="2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9200"/>
                            </p:stCondLst>
                            <p:childTnLst>
                              <p:par>
                                <p:cTn id="2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0" dur="2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9400"/>
                            </p:stCondLst>
                            <p:childTnLst>
                              <p:par>
                                <p:cTn id="28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4" dur="2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9600"/>
                            </p:stCondLst>
                            <p:childTnLst>
                              <p:par>
                                <p:cTn id="2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8" dur="2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9800"/>
                            </p:stCondLst>
                            <p:childTnLst>
                              <p:par>
                                <p:cTn id="29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2" dur="2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6" dur="2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10200"/>
                            </p:stCondLst>
                            <p:childTnLst>
                              <p:par>
                                <p:cTn id="29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0" dur="2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10400"/>
                            </p:stCondLst>
                            <p:childTnLst>
                              <p:par>
                                <p:cTn id="30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4" dur="2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10600"/>
                            </p:stCondLst>
                            <p:childTnLst>
                              <p:par>
                                <p:cTn id="3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8" dur="2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10800"/>
                            </p:stCondLst>
                            <p:childTnLst>
                              <p:par>
                                <p:cTn id="3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2" dur="2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6" dur="2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11200"/>
                            </p:stCondLst>
                            <p:childTnLst>
                              <p:par>
                                <p:cTn id="3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0" dur="2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11400"/>
                            </p:stCondLst>
                            <p:childTnLst>
                              <p:par>
                                <p:cTn id="3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4" dur="2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11600"/>
                            </p:stCondLst>
                            <p:childTnLst>
                              <p:par>
                                <p:cTn id="3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8" dur="2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11800"/>
                            </p:stCondLst>
                            <p:childTnLst>
                              <p:par>
                                <p:cTn id="3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2" dur="2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6" dur="2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12200"/>
                            </p:stCondLst>
                            <p:childTnLst>
                              <p:par>
                                <p:cTn id="3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0" dur="2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12400"/>
                            </p:stCondLst>
                            <p:childTnLst>
                              <p:par>
                                <p:cTn id="3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4" dur="2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12600"/>
                            </p:stCondLst>
                            <p:childTnLst>
                              <p:par>
                                <p:cTn id="3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8" dur="2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12800"/>
                            </p:stCondLst>
                            <p:childTnLst>
                              <p:par>
                                <p:cTn id="3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2" dur="2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>
                            <p:stCondLst>
                              <p:cond delay="13000"/>
                            </p:stCondLst>
                            <p:childTnLst>
                              <p:par>
                                <p:cTn id="3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6" dur="2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13200"/>
                            </p:stCondLst>
                            <p:childTnLst>
                              <p:par>
                                <p:cTn id="3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0" dur="2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13400"/>
                            </p:stCondLst>
                            <p:childTnLst>
                              <p:par>
                                <p:cTn id="3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4" dur="2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13600"/>
                            </p:stCondLst>
                            <p:childTnLst>
                              <p:par>
                                <p:cTn id="3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8" dur="2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13800"/>
                            </p:stCondLst>
                            <p:childTnLst>
                              <p:par>
                                <p:cTn id="37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2" dur="2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14000"/>
                            </p:stCondLst>
                            <p:childTnLst>
                              <p:par>
                                <p:cTn id="3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6" dur="2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>
                            <p:stCondLst>
                              <p:cond delay="14200"/>
                            </p:stCondLst>
                            <p:childTnLst>
                              <p:par>
                                <p:cTn id="37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0" dur="2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14400"/>
                            </p:stCondLst>
                            <p:childTnLst>
                              <p:par>
                                <p:cTn id="3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4" dur="2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14600"/>
                            </p:stCondLst>
                            <p:childTnLst>
                              <p:par>
                                <p:cTn id="3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8" dur="2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14800"/>
                            </p:stCondLst>
                            <p:childTnLst>
                              <p:par>
                                <p:cTn id="39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2" dur="2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15000"/>
                            </p:stCondLst>
                            <p:childTnLst>
                              <p:par>
                                <p:cTn id="39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6" dur="2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7" fill="hold">
                            <p:stCondLst>
                              <p:cond delay="15200"/>
                            </p:stCondLst>
                            <p:childTnLst>
                              <p:par>
                                <p:cTn id="39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0" dur="2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>
                            <p:stCondLst>
                              <p:cond delay="15400"/>
                            </p:stCondLst>
                            <p:childTnLst>
                              <p:par>
                                <p:cTn id="40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4" dur="2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15600"/>
                            </p:stCondLst>
                            <p:childTnLst>
                              <p:par>
                                <p:cTn id="40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8" dur="2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9" fill="hold">
                            <p:stCondLst>
                              <p:cond delay="15800"/>
                            </p:stCondLst>
                            <p:childTnLst>
                              <p:par>
                                <p:cTn id="4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2" dur="2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>
                            <p:stCondLst>
                              <p:cond delay="16000"/>
                            </p:stCondLst>
                            <p:childTnLst>
                              <p:par>
                                <p:cTn id="4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6" dur="2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>
                            <p:stCondLst>
                              <p:cond delay="16200"/>
                            </p:stCondLst>
                            <p:childTnLst>
                              <p:par>
                                <p:cTn id="4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0" dur="2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1" fill="hold">
                            <p:stCondLst>
                              <p:cond delay="16400"/>
                            </p:stCondLst>
                            <p:childTnLst>
                              <p:par>
                                <p:cTn id="4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4" dur="2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5" fill="hold">
                            <p:stCondLst>
                              <p:cond delay="16600"/>
                            </p:stCondLst>
                            <p:childTnLst>
                              <p:par>
                                <p:cTn id="4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8" dur="2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9" fill="hold">
                            <p:stCondLst>
                              <p:cond delay="16800"/>
                            </p:stCondLst>
                            <p:childTnLst>
                              <p:par>
                                <p:cTn id="4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2" dur="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3" fill="hold">
                            <p:stCondLst>
                              <p:cond delay="17000"/>
                            </p:stCondLst>
                            <p:childTnLst>
                              <p:par>
                                <p:cTn id="4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6" dur="2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7" fill="hold">
                            <p:stCondLst>
                              <p:cond delay="17200"/>
                            </p:stCondLst>
                            <p:childTnLst>
                              <p:par>
                                <p:cTn id="4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0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1" fill="hold">
                            <p:stCondLst>
                              <p:cond delay="17400"/>
                            </p:stCondLst>
                            <p:childTnLst>
                              <p:par>
                                <p:cTn id="4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4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5" fill="hold">
                            <p:stCondLst>
                              <p:cond delay="17600"/>
                            </p:stCondLst>
                            <p:childTnLst>
                              <p:par>
                                <p:cTn id="4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8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9" fill="hold">
                            <p:stCondLst>
                              <p:cond delay="17800"/>
                            </p:stCondLst>
                            <p:childTnLst>
                              <p:par>
                                <p:cTn id="4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2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3" fill="hold">
                            <p:stCondLst>
                              <p:cond delay="18000"/>
                            </p:stCondLst>
                            <p:childTnLst>
                              <p:par>
                                <p:cTn id="4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6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7" fill="hold">
                            <p:stCondLst>
                              <p:cond delay="18200"/>
                            </p:stCondLst>
                            <p:childTnLst>
                              <p:par>
                                <p:cTn id="4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0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1" fill="hold">
                            <p:stCondLst>
                              <p:cond delay="18400"/>
                            </p:stCondLst>
                            <p:childTnLst>
                              <p:par>
                                <p:cTn id="46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4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5" fill="hold">
                            <p:stCondLst>
                              <p:cond delay="18600"/>
                            </p:stCondLst>
                            <p:childTnLst>
                              <p:par>
                                <p:cTn id="46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8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9" fill="hold">
                            <p:stCondLst>
                              <p:cond delay="18800"/>
                            </p:stCondLst>
                            <p:childTnLst>
                              <p:par>
                                <p:cTn id="47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2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3" fill="hold">
                      <p:stCondLst>
                        <p:cond delay="indefinite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8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1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4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5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8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1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4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0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3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6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9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2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5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8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1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4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7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0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3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6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9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2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5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8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4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7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0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3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6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9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2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5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8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38"/>
                  </p:tgtEl>
                </p:cond>
              </p:nextCondLst>
            </p:seq>
          </p:childTnLst>
        </p:cTn>
      </p:par>
    </p:tnLst>
    <p:bldLst>
      <p:bldP spid="14436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-642938" y="0"/>
            <a:ext cx="419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11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1150" y="1500188"/>
            <a:ext cx="6562725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 rot="5400000">
            <a:off x="7718425" y="2925763"/>
            <a:ext cx="395287" cy="15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1822450" y="1976438"/>
            <a:ext cx="360363" cy="3571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2206625" y="1592263"/>
            <a:ext cx="360363" cy="3571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571750" y="1590675"/>
            <a:ext cx="395288" cy="15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955925" y="1585913"/>
            <a:ext cx="395288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>
            <a:off x="3351213" y="1593850"/>
            <a:ext cx="360362" cy="3571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714750" y="1960563"/>
            <a:ext cx="395288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106863" y="1960563"/>
            <a:ext cx="395287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494213" y="1960563"/>
            <a:ext cx="395287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862513" y="1960563"/>
            <a:ext cx="395287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238750" y="1960563"/>
            <a:ext cx="395288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624513" y="1960563"/>
            <a:ext cx="395287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005513" y="1960563"/>
            <a:ext cx="395287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378575" y="1960563"/>
            <a:ext cx="395288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773863" y="1960563"/>
            <a:ext cx="395287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0800000">
            <a:off x="7169150" y="1987550"/>
            <a:ext cx="360363" cy="3571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>
            <a:off x="7534275" y="2357438"/>
            <a:ext cx="360363" cy="3571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0800000" flipH="1">
            <a:off x="7548563" y="3117850"/>
            <a:ext cx="360362" cy="3571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0800000" flipH="1">
            <a:off x="7162800" y="3502025"/>
            <a:ext cx="360363" cy="3571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0800000" flipH="1">
            <a:off x="6786563" y="3878263"/>
            <a:ext cx="360362" cy="3571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0800000" flipH="1">
            <a:off x="6400800" y="4262438"/>
            <a:ext cx="360363" cy="3571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0800000" flipH="1">
            <a:off x="6019800" y="4643438"/>
            <a:ext cx="360363" cy="3571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5821363" y="4811713"/>
            <a:ext cx="395287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0800000" flipH="1">
            <a:off x="7180263" y="3098800"/>
            <a:ext cx="360362" cy="3571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0800000" flipH="1">
            <a:off x="6791325" y="3487738"/>
            <a:ext cx="360363" cy="3571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0800000" flipH="1">
            <a:off x="6411913" y="3865563"/>
            <a:ext cx="360362" cy="3571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0800000" flipH="1">
            <a:off x="6024563" y="4246563"/>
            <a:ext cx="360362" cy="3571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7331075" y="2911475"/>
            <a:ext cx="395288" cy="15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757988" y="2733675"/>
            <a:ext cx="395287" cy="15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7151688" y="2733675"/>
            <a:ext cx="395287" cy="15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6577013" y="2911475"/>
            <a:ext cx="395288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6577013" y="3292475"/>
            <a:ext cx="395288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988050" y="3487738"/>
            <a:ext cx="395288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6383338" y="3487738"/>
            <a:ext cx="395287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5815013" y="3287713"/>
            <a:ext cx="395287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6000750" y="3111500"/>
            <a:ext cx="395288" cy="15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6194425" y="2925763"/>
            <a:ext cx="395287" cy="15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5246688" y="2741613"/>
            <a:ext cx="395287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622925" y="2741613"/>
            <a:ext cx="395288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6008688" y="2741613"/>
            <a:ext cx="395287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5051425" y="2928938"/>
            <a:ext cx="395287" cy="15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5051425" y="3308350"/>
            <a:ext cx="395288" cy="15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4454525" y="3473450"/>
            <a:ext cx="395288" cy="15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4849813" y="3473450"/>
            <a:ext cx="395287" cy="15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4279900" y="3273425"/>
            <a:ext cx="395288" cy="15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4467225" y="3097213"/>
            <a:ext cx="395288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>
            <a:off x="4660900" y="2911475"/>
            <a:ext cx="395288" cy="15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>
            <a:off x="4660900" y="2533650"/>
            <a:ext cx="395288" cy="15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3695700" y="2357438"/>
            <a:ext cx="395288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4089400" y="2357438"/>
            <a:ext cx="395288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4475163" y="2357438"/>
            <a:ext cx="395287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10800000" flipH="1">
            <a:off x="3336925" y="2359025"/>
            <a:ext cx="360363" cy="3571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2181225" y="2720975"/>
            <a:ext cx="395288" cy="15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2573338" y="2720975"/>
            <a:ext cx="395287" cy="15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2960688" y="2720975"/>
            <a:ext cx="395287" cy="15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1804988" y="2720975"/>
            <a:ext cx="395287" cy="15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5400000">
            <a:off x="1620838" y="2540000"/>
            <a:ext cx="395288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421" name="Picture 6" descr="E:\pensilmt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88" y="41275"/>
            <a:ext cx="960437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" name="Управляющая кнопка: домой 73">
            <a:hlinkClick r:id="rId4" action="ppaction://hlinksldjump" highlightClick="1"/>
          </p:cNvPr>
          <p:cNvSpPr/>
          <p:nvPr/>
        </p:nvSpPr>
        <p:spPr>
          <a:xfrm>
            <a:off x="8582022" y="6357958"/>
            <a:ext cx="428628" cy="357166"/>
          </a:xfrm>
          <a:prstGeom prst="actionButtonHome">
            <a:avLst/>
          </a:prstGeom>
          <a:gradFill>
            <a:gsLst>
              <a:gs pos="0">
                <a:srgbClr val="008000"/>
              </a:gs>
              <a:gs pos="0">
                <a:srgbClr val="00C85A"/>
              </a:gs>
              <a:gs pos="80000">
                <a:srgbClr val="92D050"/>
              </a:gs>
              <a:gs pos="100000">
                <a:srgbClr val="FFFF00"/>
              </a:gs>
            </a:gsLst>
            <a:lin ang="16200000" scaled="0"/>
          </a:gradFill>
          <a:effectLst>
            <a:outerShdw blurRad="215900" dir="3240000" sx="87000" sy="87000" algn="ctr" rotWithShape="0">
              <a:srgbClr val="92D050">
                <a:alpha val="61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endParaRPr lang="ru-RU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6447" name="TextBox 1"/>
          <p:cNvSpPr txBox="1">
            <a:spLocks noChangeArrowheads="1"/>
          </p:cNvSpPr>
          <p:nvPr/>
        </p:nvSpPr>
        <p:spPr bwMode="auto">
          <a:xfrm>
            <a:off x="1285875" y="285750"/>
            <a:ext cx="952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11 урок</a:t>
            </a:r>
          </a:p>
        </p:txBody>
      </p:sp>
      <p:sp>
        <p:nvSpPr>
          <p:cNvPr id="75" name="Управляющая кнопка: настраиваемая 74">
            <a:hlinkClick r:id="" action="ppaction://noaction" highlightClick="1"/>
          </p:cNvPr>
          <p:cNvSpPr/>
          <p:nvPr/>
        </p:nvSpPr>
        <p:spPr>
          <a:xfrm>
            <a:off x="7858125" y="6357938"/>
            <a:ext cx="428625" cy="357187"/>
          </a:xfrm>
          <a:prstGeom prst="actionButtonBlank">
            <a:avLst/>
          </a:prstGeom>
          <a:solidFill>
            <a:srgbClr val="00C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?</a:t>
            </a:r>
          </a:p>
        </p:txBody>
      </p:sp>
      <p:sp>
        <p:nvSpPr>
          <p:cNvPr id="76" name="Прямоугольник 75"/>
          <p:cNvSpPr>
            <a:spLocks noChangeArrowheads="1"/>
          </p:cNvSpPr>
          <p:nvPr/>
        </p:nvSpPr>
        <p:spPr bwMode="auto">
          <a:xfrm>
            <a:off x="1423988" y="903288"/>
            <a:ext cx="6862762" cy="49545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>
                <a:solidFill>
                  <a:srgbClr val="33CC33"/>
                </a:solidFill>
                <a:latin typeface="Comic Sans MS" pitchFamily="66" charset="0"/>
              </a:rPr>
              <a:t>	</a:t>
            </a:r>
            <a:r>
              <a:rPr lang="ru-RU" sz="2800">
                <a:solidFill>
                  <a:srgbClr val="33CC33"/>
                </a:solidFill>
                <a:latin typeface="Comic Sans MS" pitchFamily="66" charset="0"/>
              </a:rPr>
              <a:t>На припёке у тропинки		  </a:t>
            </a:r>
          </a:p>
          <a:p>
            <a:pPr algn="ctr"/>
            <a:r>
              <a:rPr lang="ru-RU" sz="2800">
                <a:solidFill>
                  <a:srgbClr val="33CC33"/>
                </a:solidFill>
                <a:latin typeface="Comic Sans MS" pitchFamily="66" charset="0"/>
              </a:rPr>
              <a:t>	Греют ящерицы спинки.		</a:t>
            </a:r>
          </a:p>
          <a:p>
            <a:pPr algn="ctr"/>
            <a:r>
              <a:rPr lang="ru-RU" sz="2800">
                <a:solidFill>
                  <a:srgbClr val="33CC33"/>
                </a:solidFill>
                <a:latin typeface="Comic Sans MS" pitchFamily="66" charset="0"/>
              </a:rPr>
              <a:t>	Жмурятся на солнышке,		</a:t>
            </a:r>
          </a:p>
          <a:p>
            <a:pPr algn="ctr"/>
            <a:r>
              <a:rPr lang="ru-RU" sz="2800">
                <a:solidFill>
                  <a:srgbClr val="33CC33"/>
                </a:solidFill>
                <a:latin typeface="Comic Sans MS" pitchFamily="66" charset="0"/>
              </a:rPr>
              <a:t>	Щурят глазки – зёрнышки.		</a:t>
            </a:r>
          </a:p>
          <a:p>
            <a:pPr algn="ctr"/>
            <a:r>
              <a:rPr lang="ru-RU" sz="2800">
                <a:solidFill>
                  <a:srgbClr val="33CC33"/>
                </a:solidFill>
                <a:latin typeface="Comic Sans MS" pitchFamily="66" charset="0"/>
              </a:rPr>
              <a:t>	Разомлели от жары –			 </a:t>
            </a:r>
          </a:p>
          <a:p>
            <a:pPr algn="ctr"/>
            <a:r>
              <a:rPr lang="ru-RU" sz="2800">
                <a:solidFill>
                  <a:srgbClr val="33CC33"/>
                </a:solidFill>
                <a:latin typeface="Comic Sans MS" pitchFamily="66" charset="0"/>
              </a:rPr>
              <a:t>	Не добраться до норы.		</a:t>
            </a:r>
          </a:p>
          <a:p>
            <a:pPr algn="ctr"/>
            <a:r>
              <a:rPr lang="ru-RU" sz="2800">
                <a:solidFill>
                  <a:srgbClr val="33CC33"/>
                </a:solidFill>
                <a:latin typeface="Comic Sans MS" pitchFamily="66" charset="0"/>
              </a:rPr>
              <a:t>	Бегали за мошками			</a:t>
            </a:r>
          </a:p>
          <a:p>
            <a:pPr algn="ctr"/>
            <a:r>
              <a:rPr lang="ru-RU" sz="2800">
                <a:solidFill>
                  <a:srgbClr val="33CC33"/>
                </a:solidFill>
                <a:latin typeface="Comic Sans MS" pitchFamily="66" charset="0"/>
              </a:rPr>
              <a:t>    Ночь без передышки –		</a:t>
            </a:r>
          </a:p>
          <a:p>
            <a:pPr algn="ctr"/>
            <a:r>
              <a:rPr lang="ru-RU" sz="2800">
                <a:solidFill>
                  <a:srgbClr val="33CC33"/>
                </a:solidFill>
                <a:latin typeface="Comic Sans MS" pitchFamily="66" charset="0"/>
              </a:rPr>
              <a:t>	Натрудили ножки,			</a:t>
            </a:r>
          </a:p>
          <a:p>
            <a:pPr algn="ctr"/>
            <a:r>
              <a:rPr lang="ru-RU" sz="2800">
                <a:solidFill>
                  <a:srgbClr val="33CC33"/>
                </a:solidFill>
                <a:latin typeface="Comic Sans MS" pitchFamily="66" charset="0"/>
              </a:rPr>
              <a:t>	Ножки – коротышки.			</a:t>
            </a:r>
          </a:p>
          <a:p>
            <a:pPr algn="ctr"/>
            <a:r>
              <a:rPr lang="ru-RU" sz="2800">
                <a:solidFill>
                  <a:srgbClr val="33CC33"/>
                </a:solidFill>
                <a:latin typeface="Comic Sans MS" pitchFamily="66" charset="0"/>
              </a:rPr>
              <a:t>Ю. Синицын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54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00"/>
                            </p:stCondLst>
                            <p:childTnLst>
                              <p:par>
                                <p:cTn id="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400"/>
                            </p:stCondLst>
                            <p:childTnLst>
                              <p:par>
                                <p:cTn id="1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600"/>
                            </p:stCondLst>
                            <p:childTnLst>
                              <p:par>
                                <p:cTn id="1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800"/>
                            </p:stCondLst>
                            <p:childTnLst>
                              <p:par>
                                <p:cTn id="1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20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400"/>
                            </p:stCondLst>
                            <p:childTnLst>
                              <p:par>
                                <p:cTn id="1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600"/>
                            </p:stCondLst>
                            <p:childTnLst>
                              <p:par>
                                <p:cTn id="1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800"/>
                            </p:stCondLst>
                            <p:childTnLst>
                              <p:par>
                                <p:cTn id="1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000"/>
                            </p:stCondLst>
                            <p:childTnLst>
                              <p:par>
                                <p:cTn id="1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200"/>
                            </p:stCondLst>
                            <p:childTnLst>
                              <p:par>
                                <p:cTn id="1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400"/>
                            </p:stCondLst>
                            <p:childTnLst>
                              <p:par>
                                <p:cTn id="1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600"/>
                            </p:stCondLst>
                            <p:childTnLst>
                              <p:par>
                                <p:cTn id="1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800"/>
                            </p:stCondLst>
                            <p:childTnLst>
                              <p:par>
                                <p:cTn id="1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000"/>
                            </p:stCondLst>
                            <p:childTnLst>
                              <p:par>
                                <p:cTn id="1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4200"/>
                            </p:stCondLst>
                            <p:childTnLst>
                              <p:par>
                                <p:cTn id="1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4400"/>
                            </p:stCondLst>
                            <p:childTnLst>
                              <p:par>
                                <p:cTn id="1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4600"/>
                            </p:stCondLst>
                            <p:childTnLst>
                              <p:par>
                                <p:cTn id="1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4800"/>
                            </p:stCondLst>
                            <p:childTnLst>
                              <p:par>
                                <p:cTn id="1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2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000"/>
                            </p:stCondLst>
                            <p:childTnLst>
                              <p:par>
                                <p:cTn id="1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5200"/>
                            </p:stCondLst>
                            <p:childTnLst>
                              <p:par>
                                <p:cTn id="1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400"/>
                            </p:stCondLst>
                            <p:childTnLst>
                              <p:par>
                                <p:cTn id="1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5600"/>
                            </p:stCondLst>
                            <p:childTnLst>
                              <p:par>
                                <p:cTn id="19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3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800"/>
                            </p:stCondLst>
                            <p:childTnLst>
                              <p:par>
                                <p:cTn id="19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7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1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6200"/>
                            </p:stCondLst>
                            <p:childTnLst>
                              <p:par>
                                <p:cTn id="20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5" dur="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6400"/>
                            </p:stCondLst>
                            <p:childTnLst>
                              <p:par>
                                <p:cTn id="20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9" dur="2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6600"/>
                            </p:stCondLst>
                            <p:childTnLst>
                              <p:par>
                                <p:cTn id="2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3" dur="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6800"/>
                            </p:stCondLst>
                            <p:childTnLst>
                              <p:par>
                                <p:cTn id="2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7000"/>
                            </p:stCondLst>
                            <p:childTnLst>
                              <p:par>
                                <p:cTn id="2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1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7200"/>
                            </p:stCondLst>
                            <p:childTnLst>
                              <p:par>
                                <p:cTn id="2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2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7400"/>
                            </p:stCondLst>
                            <p:childTnLst>
                              <p:par>
                                <p:cTn id="2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9" dur="2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7600"/>
                            </p:stCondLst>
                            <p:childTnLst>
                              <p:par>
                                <p:cTn id="2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3" dur="2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7800"/>
                            </p:stCondLst>
                            <p:childTnLst>
                              <p:par>
                                <p:cTn id="2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7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8000"/>
                            </p:stCondLst>
                            <p:childTnLst>
                              <p:par>
                                <p:cTn id="2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1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8200"/>
                            </p:stCondLst>
                            <p:childTnLst>
                              <p:par>
                                <p:cTn id="2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5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8400"/>
                            </p:stCondLst>
                            <p:childTnLst>
                              <p:par>
                                <p:cTn id="2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9" dur="2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8600"/>
                            </p:stCondLst>
                            <p:childTnLst>
                              <p:par>
                                <p:cTn id="2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3" dur="2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8800"/>
                            </p:stCondLst>
                            <p:childTnLst>
                              <p:par>
                                <p:cTn id="2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2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9000"/>
                            </p:stCondLst>
                            <p:childTnLst>
                              <p:par>
                                <p:cTn id="2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1" dur="2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9200"/>
                            </p:stCondLst>
                            <p:childTnLst>
                              <p:par>
                                <p:cTn id="2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2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9400"/>
                            </p:stCondLst>
                            <p:childTnLst>
                              <p:par>
                                <p:cTn id="2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9" dur="2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9600"/>
                            </p:stCondLst>
                            <p:childTnLst>
                              <p:par>
                                <p:cTn id="27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3" dur="2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9800"/>
                            </p:stCondLst>
                            <p:childTnLst>
                              <p:par>
                                <p:cTn id="27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7" dur="2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1" dur="2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10200"/>
                            </p:stCondLst>
                            <p:childTnLst>
                              <p:par>
                                <p:cTn id="2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5" dur="2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10400"/>
                            </p:stCondLst>
                            <p:childTnLst>
                              <p:par>
                                <p:cTn id="28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9" dur="2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10600"/>
                            </p:stCondLst>
                            <p:childTnLst>
                              <p:par>
                                <p:cTn id="29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3" dur="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10800"/>
                            </p:stCondLst>
                            <p:childTnLst>
                              <p:par>
                                <p:cTn id="29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7" dur="2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1" dur="2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11200"/>
                            </p:stCondLst>
                            <p:childTnLst>
                              <p:par>
                                <p:cTn id="3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5" dur="2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5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21"/>
                  </p:tgtEl>
                </p:cond>
              </p:nextCondLst>
            </p:seq>
          </p:childTnLst>
        </p:cTn>
      </p:par>
    </p:tnLst>
    <p:bldLst>
      <p:bldP spid="76" grpId="0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-857250" y="785813"/>
            <a:ext cx="419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12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1019175"/>
            <a:ext cx="668337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 rot="5400000">
            <a:off x="3451225" y="2398713"/>
            <a:ext cx="395287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1374775" y="1836738"/>
            <a:ext cx="360363" cy="3571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1765300" y="1455738"/>
            <a:ext cx="360363" cy="3571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2128838" y="1454150"/>
            <a:ext cx="395287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2322513" y="1268413"/>
            <a:ext cx="395287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527300" y="1077913"/>
            <a:ext cx="360363" cy="3571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903538" y="1462088"/>
            <a:ext cx="360362" cy="3571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279775" y="1851025"/>
            <a:ext cx="360363" cy="3571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>
            <a:off x="3636963" y="2584450"/>
            <a:ext cx="395287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>
            <a:off x="4013200" y="2584450"/>
            <a:ext cx="395288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>
            <a:off x="4410075" y="2584450"/>
            <a:ext cx="395288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>
            <a:off x="4786313" y="2584450"/>
            <a:ext cx="395287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>
            <a:off x="5156200" y="2584450"/>
            <a:ext cx="395288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559425" y="2590800"/>
            <a:ext cx="360363" cy="3571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>
            <a:off x="5916613" y="2967038"/>
            <a:ext cx="395287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324600" y="2994025"/>
            <a:ext cx="360363" cy="3571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>
            <a:off x="6681788" y="3351213"/>
            <a:ext cx="395287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7091363" y="3378200"/>
            <a:ext cx="360362" cy="3571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7245350" y="3911600"/>
            <a:ext cx="395288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448550" y="4124325"/>
            <a:ext cx="360363" cy="3571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0800000">
            <a:off x="7443788" y="4486275"/>
            <a:ext cx="395287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0800000">
            <a:off x="7059613" y="4487863"/>
            <a:ext cx="395287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0800000">
            <a:off x="6669088" y="4487863"/>
            <a:ext cx="395287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6497638" y="4289425"/>
            <a:ext cx="395288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0800000">
            <a:off x="6299200" y="4111625"/>
            <a:ext cx="395288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6115050" y="3924300"/>
            <a:ext cx="395288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929313" y="3357563"/>
            <a:ext cx="360362" cy="3571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5738813" y="3541713"/>
            <a:ext cx="395287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5738813" y="3917950"/>
            <a:ext cx="395288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5738813" y="4268788"/>
            <a:ext cx="395287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5738813" y="4651375"/>
            <a:ext cx="395288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5738813" y="5048250"/>
            <a:ext cx="395288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0800000">
            <a:off x="5156200" y="5603875"/>
            <a:ext cx="395288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5349875" y="5054600"/>
            <a:ext cx="395288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5349875" y="4691063"/>
            <a:ext cx="395287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5176838" y="4105275"/>
            <a:ext cx="360362" cy="3571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4803775" y="3735388"/>
            <a:ext cx="360363" cy="3571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0800000">
            <a:off x="4416425" y="3727450"/>
            <a:ext cx="395288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0800000">
            <a:off x="4032250" y="3729038"/>
            <a:ext cx="395288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10800000">
            <a:off x="3641725" y="3729038"/>
            <a:ext cx="395288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3076575" y="4275138"/>
            <a:ext cx="395287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3076575" y="4657725"/>
            <a:ext cx="395288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3076575" y="5054600"/>
            <a:ext cx="395288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2692400" y="4651375"/>
            <a:ext cx="395288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2692400" y="5027613"/>
            <a:ext cx="395287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2692400" y="5418138"/>
            <a:ext cx="395287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3076575" y="5424488"/>
            <a:ext cx="395287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2692400" y="4295775"/>
            <a:ext cx="395288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2692400" y="3905250"/>
            <a:ext cx="395288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10800000">
            <a:off x="2882900" y="5610225"/>
            <a:ext cx="395288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3284537" y="3722688"/>
            <a:ext cx="360363" cy="3571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>
            <a:off x="5180013" y="5222875"/>
            <a:ext cx="360362" cy="3571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5564188" y="5248275"/>
            <a:ext cx="360362" cy="3571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2524125" y="3729038"/>
            <a:ext cx="360363" cy="3571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2316163" y="4308475"/>
            <a:ext cx="395288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>
            <a:off x="1933575" y="4281488"/>
            <a:ext cx="395287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>
            <a:off x="1933575" y="4672013"/>
            <a:ext cx="395287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>
            <a:off x="2316163" y="4678363"/>
            <a:ext cx="395287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10800000">
            <a:off x="2124075" y="4864100"/>
            <a:ext cx="395288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>
            <a:off x="2147887" y="3722688"/>
            <a:ext cx="360363" cy="3571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>
            <a:off x="2530476" y="3355975"/>
            <a:ext cx="360362" cy="3571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>
            <a:off x="2693988" y="2768600"/>
            <a:ext cx="395288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5400000">
            <a:off x="2693988" y="3144838"/>
            <a:ext cx="395287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>
            <a:off x="2693988" y="2411413"/>
            <a:ext cx="395287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525713" y="1838325"/>
            <a:ext cx="360362" cy="3571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5400000">
            <a:off x="2135187" y="1852613"/>
            <a:ext cx="360363" cy="3571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10800000">
            <a:off x="1733550" y="2214563"/>
            <a:ext cx="395288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>
            <a:off x="1395413" y="2209800"/>
            <a:ext cx="360362" cy="3571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>
            <a:off x="1185863" y="2405063"/>
            <a:ext cx="395287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457" name="Picture 6" descr="E:\pensilmt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88" y="41275"/>
            <a:ext cx="960437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" name="Управляющая кнопка: домой 76">
            <a:hlinkClick r:id="rId4" action="ppaction://hlinksldjump" highlightClick="1"/>
          </p:cNvPr>
          <p:cNvSpPr/>
          <p:nvPr/>
        </p:nvSpPr>
        <p:spPr>
          <a:xfrm>
            <a:off x="8582022" y="6357958"/>
            <a:ext cx="428628" cy="357166"/>
          </a:xfrm>
          <a:prstGeom prst="actionButtonHome">
            <a:avLst/>
          </a:prstGeom>
          <a:gradFill>
            <a:gsLst>
              <a:gs pos="0">
                <a:srgbClr val="008000"/>
              </a:gs>
              <a:gs pos="0">
                <a:srgbClr val="00C85A"/>
              </a:gs>
              <a:gs pos="80000">
                <a:srgbClr val="92D050"/>
              </a:gs>
              <a:gs pos="100000">
                <a:srgbClr val="FFFF00"/>
              </a:gs>
            </a:gsLst>
            <a:lin ang="16200000" scaled="0"/>
          </a:gradFill>
          <a:effectLst>
            <a:outerShdw blurRad="215900" dir="3240000" sx="87000" sy="87000" algn="ctr" rotWithShape="0">
              <a:srgbClr val="92D050">
                <a:alpha val="61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endParaRPr lang="ru-RU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7483" name="TextBox 1"/>
          <p:cNvSpPr txBox="1">
            <a:spLocks noChangeArrowheads="1"/>
          </p:cNvSpPr>
          <p:nvPr/>
        </p:nvSpPr>
        <p:spPr bwMode="auto">
          <a:xfrm>
            <a:off x="1285875" y="285750"/>
            <a:ext cx="96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12 урок</a:t>
            </a:r>
          </a:p>
        </p:txBody>
      </p:sp>
      <p:sp>
        <p:nvSpPr>
          <p:cNvPr id="79" name="Управляющая кнопка: настраиваемая 78">
            <a:hlinkClick r:id="" action="ppaction://noaction" highlightClick="1"/>
          </p:cNvPr>
          <p:cNvSpPr/>
          <p:nvPr/>
        </p:nvSpPr>
        <p:spPr>
          <a:xfrm>
            <a:off x="7858125" y="6357938"/>
            <a:ext cx="428625" cy="357187"/>
          </a:xfrm>
          <a:prstGeom prst="actionButtonBlank">
            <a:avLst/>
          </a:prstGeom>
          <a:solidFill>
            <a:srgbClr val="00C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?</a:t>
            </a:r>
          </a:p>
        </p:txBody>
      </p:sp>
      <p:sp>
        <p:nvSpPr>
          <p:cNvPr id="81" name="Прямоугольник 80"/>
          <p:cNvSpPr>
            <a:spLocks noChangeArrowheads="1"/>
          </p:cNvSpPr>
          <p:nvPr/>
        </p:nvSpPr>
        <p:spPr bwMode="auto">
          <a:xfrm>
            <a:off x="1214438" y="779463"/>
            <a:ext cx="6929437" cy="50784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CC3300"/>
                </a:solidFill>
                <a:latin typeface="Comic Sans MS" pitchFamily="66" charset="0"/>
              </a:rPr>
              <a:t>	У лошадки жеребёнок</a:t>
            </a:r>
          </a:p>
          <a:p>
            <a:r>
              <a:rPr lang="ru-RU" sz="3600">
                <a:solidFill>
                  <a:srgbClr val="CC3300"/>
                </a:solidFill>
                <a:latin typeface="Comic Sans MS" pitchFamily="66" charset="0"/>
              </a:rPr>
              <a:t>	Вырастает из пелёнок:</a:t>
            </a:r>
          </a:p>
          <a:p>
            <a:r>
              <a:rPr lang="ru-RU" sz="3600">
                <a:solidFill>
                  <a:srgbClr val="CC3300"/>
                </a:solidFill>
                <a:latin typeface="Comic Sans MS" pitchFamily="66" charset="0"/>
              </a:rPr>
              <a:t>	Мать напоит молоком</a:t>
            </a:r>
          </a:p>
          <a:p>
            <a:r>
              <a:rPr lang="ru-RU" sz="3600">
                <a:solidFill>
                  <a:srgbClr val="CC3300"/>
                </a:solidFill>
                <a:latin typeface="Comic Sans MS" pitchFamily="66" charset="0"/>
              </a:rPr>
              <a:t>	И оближет языком,</a:t>
            </a:r>
          </a:p>
          <a:p>
            <a:r>
              <a:rPr lang="ru-RU" sz="3600">
                <a:solidFill>
                  <a:srgbClr val="CC3300"/>
                </a:solidFill>
                <a:latin typeface="Comic Sans MS" pitchFamily="66" charset="0"/>
              </a:rPr>
              <a:t>	Поведёт с собой в луга,</a:t>
            </a:r>
          </a:p>
          <a:p>
            <a:r>
              <a:rPr lang="ru-RU" sz="3600">
                <a:solidFill>
                  <a:srgbClr val="CC3300"/>
                </a:solidFill>
                <a:latin typeface="Comic Sans MS" pitchFamily="66" charset="0"/>
              </a:rPr>
              <a:t>	Где высокие стога,</a:t>
            </a:r>
          </a:p>
          <a:p>
            <a:r>
              <a:rPr lang="ru-RU" sz="3600">
                <a:solidFill>
                  <a:srgbClr val="CC3300"/>
                </a:solidFill>
                <a:latin typeface="Comic Sans MS" pitchFamily="66" charset="0"/>
              </a:rPr>
              <a:t>	Травку вкусную покажет,</a:t>
            </a:r>
          </a:p>
          <a:p>
            <a:r>
              <a:rPr lang="ru-RU" sz="3600">
                <a:solidFill>
                  <a:srgbClr val="CC3300"/>
                </a:solidFill>
                <a:latin typeface="Comic Sans MS" pitchFamily="66" charset="0"/>
              </a:rPr>
              <a:t>	А за озорство – </a:t>
            </a:r>
          </a:p>
          <a:p>
            <a:r>
              <a:rPr lang="ru-RU" sz="3600">
                <a:solidFill>
                  <a:srgbClr val="CC3300"/>
                </a:solidFill>
                <a:latin typeface="Comic Sans MS" pitchFamily="66" charset="0"/>
              </a:rPr>
              <a:t>	накажет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8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64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400"/>
                            </p:stCondLst>
                            <p:childTnLst>
                              <p:par>
                                <p:cTn id="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6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8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200"/>
                            </p:stCondLst>
                            <p:childTnLst>
                              <p:par>
                                <p:cTn id="1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400"/>
                            </p:stCondLst>
                            <p:childTnLst>
                              <p:par>
                                <p:cTn id="1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600"/>
                            </p:stCondLst>
                            <p:childTnLst>
                              <p:par>
                                <p:cTn id="1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80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000"/>
                            </p:stCondLst>
                            <p:childTnLst>
                              <p:par>
                                <p:cTn id="1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200"/>
                            </p:stCondLst>
                            <p:childTnLst>
                              <p:par>
                                <p:cTn id="1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400"/>
                            </p:stCondLst>
                            <p:childTnLst>
                              <p:par>
                                <p:cTn id="1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600"/>
                            </p:stCondLst>
                            <p:childTnLst>
                              <p:par>
                                <p:cTn id="1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800"/>
                            </p:stCondLst>
                            <p:childTnLst>
                              <p:par>
                                <p:cTn id="1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4000"/>
                            </p:stCondLst>
                            <p:childTnLst>
                              <p:par>
                                <p:cTn id="1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9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4200"/>
                            </p:stCondLst>
                            <p:childTnLst>
                              <p:par>
                                <p:cTn id="1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3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4400"/>
                            </p:stCondLst>
                            <p:childTnLst>
                              <p:par>
                                <p:cTn id="1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7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600"/>
                            </p:stCondLst>
                            <p:childTnLst>
                              <p:par>
                                <p:cTn id="1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4800"/>
                            </p:stCondLst>
                            <p:childTnLst>
                              <p:par>
                                <p:cTn id="16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5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0"/>
                            </p:stCondLst>
                            <p:childTnLst>
                              <p:par>
                                <p:cTn id="1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2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200"/>
                            </p:stCondLst>
                            <p:childTnLst>
                              <p:par>
                                <p:cTn id="17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3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400"/>
                            </p:stCondLst>
                            <p:childTnLst>
                              <p:par>
                                <p:cTn id="1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7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600"/>
                            </p:stCondLst>
                            <p:childTnLst>
                              <p:par>
                                <p:cTn id="1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1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5800"/>
                            </p:stCondLst>
                            <p:childTnLst>
                              <p:par>
                                <p:cTn id="1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6000"/>
                            </p:stCondLst>
                            <p:childTnLst>
                              <p:par>
                                <p:cTn id="1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6200"/>
                            </p:stCondLst>
                            <p:childTnLst>
                              <p:par>
                                <p:cTn id="1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6400"/>
                            </p:stCondLst>
                            <p:childTnLst>
                              <p:par>
                                <p:cTn id="1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7" dur="2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6600"/>
                            </p:stCondLst>
                            <p:childTnLst>
                              <p:par>
                                <p:cTn id="19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1" dur="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6800"/>
                            </p:stCondLst>
                            <p:childTnLst>
                              <p:par>
                                <p:cTn id="2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5" dur="2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7000"/>
                            </p:stCondLst>
                            <p:childTnLst>
                              <p:par>
                                <p:cTn id="20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7200"/>
                            </p:stCondLst>
                            <p:childTnLst>
                              <p:par>
                                <p:cTn id="2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2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7400"/>
                            </p:stCondLst>
                            <p:childTnLst>
                              <p:par>
                                <p:cTn id="2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7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7600"/>
                            </p:stCondLst>
                            <p:childTnLst>
                              <p:par>
                                <p:cTn id="2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1" dur="2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7800"/>
                            </p:stCondLst>
                            <p:childTnLst>
                              <p:par>
                                <p:cTn id="2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5" dur="2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9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8200"/>
                            </p:stCondLst>
                            <p:childTnLst>
                              <p:par>
                                <p:cTn id="2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3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8400"/>
                            </p:stCondLst>
                            <p:childTnLst>
                              <p:par>
                                <p:cTn id="2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7" dur="2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8600"/>
                            </p:stCondLst>
                            <p:childTnLst>
                              <p:par>
                                <p:cTn id="2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1" dur="2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8800"/>
                            </p:stCondLst>
                            <p:childTnLst>
                              <p:par>
                                <p:cTn id="2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5" dur="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9000"/>
                            </p:stCondLst>
                            <p:childTnLst>
                              <p:par>
                                <p:cTn id="2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9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9200"/>
                            </p:stCondLst>
                            <p:childTnLst>
                              <p:par>
                                <p:cTn id="2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3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9400"/>
                            </p:stCondLst>
                            <p:childTnLst>
                              <p:par>
                                <p:cTn id="2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2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9600"/>
                            </p:stCondLst>
                            <p:childTnLst>
                              <p:par>
                                <p:cTn id="2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1" dur="2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9800"/>
                            </p:stCondLst>
                            <p:childTnLst>
                              <p:par>
                                <p:cTn id="2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2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9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10200"/>
                            </p:stCondLst>
                            <p:childTnLst>
                              <p:par>
                                <p:cTn id="2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2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10400"/>
                            </p:stCondLst>
                            <p:childTnLst>
                              <p:par>
                                <p:cTn id="2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2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10600"/>
                            </p:stCondLst>
                            <p:childTnLst>
                              <p:par>
                                <p:cTn id="2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1" dur="2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10800"/>
                            </p:stCondLst>
                            <p:childTnLst>
                              <p:par>
                                <p:cTn id="2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5" dur="2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11000"/>
                            </p:stCondLst>
                            <p:childTnLst>
                              <p:par>
                                <p:cTn id="2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9" dur="2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11200"/>
                            </p:stCondLst>
                            <p:childTnLst>
                              <p:par>
                                <p:cTn id="2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2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11400"/>
                            </p:stCondLst>
                            <p:childTnLst>
                              <p:par>
                                <p:cTn id="2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7" dur="2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11600"/>
                            </p:stCondLst>
                            <p:childTnLst>
                              <p:par>
                                <p:cTn id="2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2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11800"/>
                            </p:stCondLst>
                            <p:childTnLst>
                              <p:par>
                                <p:cTn id="3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5" dur="2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9" dur="2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12200"/>
                            </p:stCondLst>
                            <p:childTnLst>
                              <p:par>
                                <p:cTn id="3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12400"/>
                            </p:stCondLst>
                            <p:childTnLst>
                              <p:par>
                                <p:cTn id="3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7" dur="2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12600"/>
                            </p:stCondLst>
                            <p:childTnLst>
                              <p:par>
                                <p:cTn id="3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1" dur="2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12800"/>
                            </p:stCondLst>
                            <p:childTnLst>
                              <p:par>
                                <p:cTn id="3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5" dur="2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13000"/>
                            </p:stCondLst>
                            <p:childTnLst>
                              <p:par>
                                <p:cTn id="3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9" dur="2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13200"/>
                            </p:stCondLst>
                            <p:childTnLst>
                              <p:par>
                                <p:cTn id="3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3" dur="2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13400"/>
                            </p:stCondLst>
                            <p:childTnLst>
                              <p:par>
                                <p:cTn id="3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7" dur="2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13600"/>
                            </p:stCondLst>
                            <p:childTnLst>
                              <p:par>
                                <p:cTn id="3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1" dur="2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6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5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8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4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0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3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6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9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57"/>
                  </p:tgtEl>
                </p:cond>
              </p:nextCondLst>
            </p:seq>
          </p:childTnLst>
        </p:cTn>
      </p:par>
    </p:tnLst>
    <p:bldLst>
      <p:bldP spid="81" grpId="0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813" y="690563"/>
            <a:ext cx="4905375" cy="595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 rot="16200000">
            <a:off x="4130675" y="939800"/>
            <a:ext cx="395288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318000" y="1117600"/>
            <a:ext cx="395288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>
            <a:off x="4508500" y="1320800"/>
            <a:ext cx="395288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>
            <a:off x="4508500" y="1697038"/>
            <a:ext cx="395287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324350" y="1885950"/>
            <a:ext cx="395288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>
            <a:off x="4137025" y="2082800"/>
            <a:ext cx="395288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314825" y="2262188"/>
            <a:ext cx="395288" cy="1587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714875" y="2262188"/>
            <a:ext cx="395288" cy="1587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072063" y="2262188"/>
            <a:ext cx="395287" cy="1587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448300" y="2262188"/>
            <a:ext cx="395288" cy="1587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>
            <a:off x="6027738" y="2078038"/>
            <a:ext cx="395287" cy="1587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843588" y="2266950"/>
            <a:ext cx="395287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>
            <a:off x="6413500" y="1697038"/>
            <a:ext cx="395287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229350" y="1885950"/>
            <a:ext cx="395288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>
            <a:off x="6215063" y="1498600"/>
            <a:ext cx="395287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>
            <a:off x="6030913" y="1687513"/>
            <a:ext cx="395287" cy="1587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0800000">
            <a:off x="5840413" y="1874838"/>
            <a:ext cx="395287" cy="1587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6200000">
            <a:off x="5656263" y="2063750"/>
            <a:ext cx="395288" cy="1587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>
            <a:off x="5656263" y="2463800"/>
            <a:ext cx="395288" cy="1587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719638" y="2652713"/>
            <a:ext cx="395287" cy="1587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076825" y="2652713"/>
            <a:ext cx="395288" cy="1587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453063" y="2652713"/>
            <a:ext cx="395287" cy="1587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>
            <a:off x="4518025" y="2844800"/>
            <a:ext cx="395288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>
            <a:off x="4518025" y="3221038"/>
            <a:ext cx="395287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>
            <a:off x="4518025" y="3602038"/>
            <a:ext cx="395287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6200000">
            <a:off x="4518025" y="3959225"/>
            <a:ext cx="395288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>
            <a:off x="4518025" y="4359275"/>
            <a:ext cx="395288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>
            <a:off x="4518025" y="4735513"/>
            <a:ext cx="395287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6200000">
            <a:off x="4889500" y="5102225"/>
            <a:ext cx="395288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6200000">
            <a:off x="4889500" y="5483225"/>
            <a:ext cx="395288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6200000">
            <a:off x="4889500" y="5859463"/>
            <a:ext cx="395287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6200000">
            <a:off x="4508500" y="5483225"/>
            <a:ext cx="395288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6200000">
            <a:off x="4508500" y="5864225"/>
            <a:ext cx="395288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16200000">
            <a:off x="4508500" y="6240463"/>
            <a:ext cx="395287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4710113" y="4914900"/>
            <a:ext cx="395287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5086350" y="6048375"/>
            <a:ext cx="395288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076825" y="6419850"/>
            <a:ext cx="395288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4705350" y="6419850"/>
            <a:ext cx="395288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6200000">
            <a:off x="5275263" y="6245225"/>
            <a:ext cx="395288" cy="1587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4314825" y="5295900"/>
            <a:ext cx="395288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6200000">
            <a:off x="4130675" y="4349750"/>
            <a:ext cx="395288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16200000">
            <a:off x="4130675" y="4730750"/>
            <a:ext cx="395288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16200000">
            <a:off x="4130675" y="5106988"/>
            <a:ext cx="395287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929063" y="4167188"/>
            <a:ext cx="395287" cy="1587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16200000">
            <a:off x="3732213" y="4387850"/>
            <a:ext cx="395288" cy="1587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16200000">
            <a:off x="3736975" y="4725988"/>
            <a:ext cx="395287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16200000">
            <a:off x="3736975" y="5102225"/>
            <a:ext cx="395288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3548063" y="5291138"/>
            <a:ext cx="395287" cy="1587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3167063" y="5291138"/>
            <a:ext cx="395287" cy="1587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2805113" y="5291138"/>
            <a:ext cx="395287" cy="1587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2424113" y="5291138"/>
            <a:ext cx="395287" cy="1587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16200000">
            <a:off x="2227263" y="5478463"/>
            <a:ext cx="395287" cy="1587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16200000">
            <a:off x="1846263" y="5097463"/>
            <a:ext cx="395287" cy="1587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16200000">
            <a:off x="1846263" y="5478463"/>
            <a:ext cx="395287" cy="1587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3167063" y="4905375"/>
            <a:ext cx="395287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786063" y="4905375"/>
            <a:ext cx="395287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424113" y="4905375"/>
            <a:ext cx="395287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2043113" y="4905375"/>
            <a:ext cx="395287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2028825" y="5676900"/>
            <a:ext cx="395288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16200000">
            <a:off x="3365500" y="3978275"/>
            <a:ext cx="395288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16200000">
            <a:off x="3365500" y="4359275"/>
            <a:ext cx="395288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16200000">
            <a:off x="3365500" y="4735513"/>
            <a:ext cx="395287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16200000">
            <a:off x="3365500" y="2825750"/>
            <a:ext cx="395288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16200000">
            <a:off x="3365500" y="3206750"/>
            <a:ext cx="395288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16200000">
            <a:off x="3365500" y="3582988"/>
            <a:ext cx="395287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3176588" y="2643188"/>
            <a:ext cx="395287" cy="1587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2795588" y="2643188"/>
            <a:ext cx="395287" cy="1587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2795588" y="3409950"/>
            <a:ext cx="395287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2414588" y="3409950"/>
            <a:ext cx="395287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2786063" y="2266950"/>
            <a:ext cx="395287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2405063" y="2266950"/>
            <a:ext cx="395287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3557588" y="2266950"/>
            <a:ext cx="395287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3176588" y="2266950"/>
            <a:ext cx="395287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16200000">
            <a:off x="2232025" y="3225800"/>
            <a:ext cx="395288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16200000">
            <a:off x="2232025" y="2844800"/>
            <a:ext cx="395288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rot="16200000">
            <a:off x="2232025" y="2459038"/>
            <a:ext cx="395287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2790825" y="3024188"/>
            <a:ext cx="395288" cy="1587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rot="16200000">
            <a:off x="2984500" y="3225800"/>
            <a:ext cx="395288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16200000">
            <a:off x="2608263" y="2830513"/>
            <a:ext cx="395287" cy="1587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16200000">
            <a:off x="3746500" y="2087563"/>
            <a:ext cx="395287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3567113" y="1885950"/>
            <a:ext cx="395287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rot="16200000">
            <a:off x="3375025" y="1692275"/>
            <a:ext cx="395288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16200000">
            <a:off x="3375025" y="1316038"/>
            <a:ext cx="395287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3562350" y="1119188"/>
            <a:ext cx="395288" cy="1587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rot="16200000">
            <a:off x="3746500" y="939800"/>
            <a:ext cx="395288" cy="1588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3929063" y="757238"/>
            <a:ext cx="395287" cy="1587"/>
          </a:xfrm>
          <a:prstGeom prst="line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97" name="Picture 6" descr="E:\pensilmt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88" y="41275"/>
            <a:ext cx="960437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522" name="TextBox 1"/>
          <p:cNvSpPr txBox="1">
            <a:spLocks noChangeArrowheads="1"/>
          </p:cNvSpPr>
          <p:nvPr/>
        </p:nvSpPr>
        <p:spPr bwMode="auto">
          <a:xfrm>
            <a:off x="1285875" y="285750"/>
            <a:ext cx="96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13 урок</a:t>
            </a:r>
          </a:p>
        </p:txBody>
      </p:sp>
      <p:sp>
        <p:nvSpPr>
          <p:cNvPr id="98" name="Прямоугольник 97"/>
          <p:cNvSpPr>
            <a:spLocks noChangeArrowheads="1"/>
          </p:cNvSpPr>
          <p:nvPr/>
        </p:nvSpPr>
        <p:spPr bwMode="auto">
          <a:xfrm>
            <a:off x="1571625" y="652463"/>
            <a:ext cx="6818313" cy="60626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3000"/>
              </a:spcBef>
            </a:pPr>
            <a:r>
              <a:rPr lang="ru-RU" sz="3000">
                <a:solidFill>
                  <a:srgbClr val="777777"/>
                </a:solidFill>
                <a:latin typeface="Comic Sans MS" pitchFamily="66" charset="0"/>
              </a:rPr>
              <a:t>Соберу для мамы робота такого,</a:t>
            </a:r>
          </a:p>
          <a:p>
            <a:r>
              <a:rPr lang="ru-RU" sz="3000">
                <a:solidFill>
                  <a:srgbClr val="777777"/>
                </a:solidFill>
                <a:latin typeface="Comic Sans MS" pitchFamily="66" charset="0"/>
              </a:rPr>
              <a:t>Чтобы всю работу</a:t>
            </a:r>
          </a:p>
          <a:p>
            <a:r>
              <a:rPr lang="ru-RU" sz="3000">
                <a:solidFill>
                  <a:srgbClr val="777777"/>
                </a:solidFill>
                <a:latin typeface="Comic Sans MS" pitchFamily="66" charset="0"/>
              </a:rPr>
              <a:t>делал он по дому:</a:t>
            </a:r>
          </a:p>
          <a:p>
            <a:r>
              <a:rPr lang="ru-RU" sz="3000">
                <a:solidFill>
                  <a:srgbClr val="777777"/>
                </a:solidFill>
                <a:latin typeface="Comic Sans MS" pitchFamily="66" charset="0"/>
              </a:rPr>
              <a:t>И стирал, и гладил, жарил и варил,</a:t>
            </a:r>
          </a:p>
          <a:p>
            <a:r>
              <a:rPr lang="ru-RU" sz="3000">
                <a:solidFill>
                  <a:srgbClr val="777777"/>
                </a:solidFill>
                <a:latin typeface="Comic Sans MS" pitchFamily="66" charset="0"/>
              </a:rPr>
              <a:t>И полы на кухне подметал и мыл.</a:t>
            </a:r>
          </a:p>
          <a:p>
            <a:r>
              <a:rPr lang="ru-RU" sz="3000">
                <a:solidFill>
                  <a:srgbClr val="777777"/>
                </a:solidFill>
                <a:latin typeface="Comic Sans MS" pitchFamily="66" charset="0"/>
              </a:rPr>
              <a:t>Чтобы мог зашить он</a:t>
            </a:r>
          </a:p>
          <a:p>
            <a:r>
              <a:rPr lang="ru-RU" sz="3000">
                <a:solidFill>
                  <a:srgbClr val="777777"/>
                </a:solidFill>
                <a:latin typeface="Comic Sans MS" pitchFamily="66" charset="0"/>
              </a:rPr>
              <a:t>рваные штанишки,</a:t>
            </a:r>
          </a:p>
          <a:p>
            <a:r>
              <a:rPr lang="ru-RU" sz="3000">
                <a:solidFill>
                  <a:srgbClr val="777777"/>
                </a:solidFill>
                <a:latin typeface="Comic Sans MS" pitchFamily="66" charset="0"/>
              </a:rPr>
              <a:t>На ночь прочитал бы</a:t>
            </a:r>
          </a:p>
          <a:p>
            <a:r>
              <a:rPr lang="ru-RU" sz="3000">
                <a:solidFill>
                  <a:srgbClr val="777777"/>
                </a:solidFill>
                <a:latin typeface="Comic Sans MS" pitchFamily="66" charset="0"/>
              </a:rPr>
              <a:t>нам с братишкой книжки,</a:t>
            </a:r>
          </a:p>
          <a:p>
            <a:r>
              <a:rPr lang="ru-RU" sz="3000">
                <a:solidFill>
                  <a:srgbClr val="777777"/>
                </a:solidFill>
                <a:latin typeface="Comic Sans MS" pitchFamily="66" charset="0"/>
              </a:rPr>
              <a:t>И, придя с работы, мама удивится:</a:t>
            </a:r>
          </a:p>
          <a:p>
            <a:pPr>
              <a:buFontTx/>
              <a:buChar char="-"/>
            </a:pPr>
            <a:r>
              <a:rPr lang="ru-RU" sz="3000">
                <a:solidFill>
                  <a:srgbClr val="777777"/>
                </a:solidFill>
                <a:latin typeface="Comic Sans MS" pitchFamily="66" charset="0"/>
              </a:rPr>
              <a:t>Никакой заботы – можно</a:t>
            </a:r>
          </a:p>
          <a:p>
            <a:r>
              <a:rPr lang="ru-RU" sz="3000">
                <a:solidFill>
                  <a:srgbClr val="777777"/>
                </a:solidFill>
                <a:latin typeface="Comic Sans MS" pitchFamily="66" charset="0"/>
              </a:rPr>
              <a:t>спать ложиться! </a:t>
            </a:r>
          </a:p>
          <a:p>
            <a:endParaRPr lang="ru-RU" sz="2800">
              <a:solidFill>
                <a:srgbClr val="777777"/>
              </a:solidFill>
            </a:endParaRPr>
          </a:p>
        </p:txBody>
      </p:sp>
      <p:sp>
        <p:nvSpPr>
          <p:cNvPr id="97" name="Управляющая кнопка: настраиваемая 96">
            <a:hlinkClick r:id="" action="ppaction://noaction" highlightClick="1"/>
          </p:cNvPr>
          <p:cNvSpPr/>
          <p:nvPr/>
        </p:nvSpPr>
        <p:spPr>
          <a:xfrm>
            <a:off x="7858125" y="6357938"/>
            <a:ext cx="428625" cy="357187"/>
          </a:xfrm>
          <a:prstGeom prst="actionButtonBlank">
            <a:avLst/>
          </a:prstGeom>
          <a:solidFill>
            <a:srgbClr val="00C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?</a:t>
            </a:r>
          </a:p>
        </p:txBody>
      </p:sp>
      <p:sp>
        <p:nvSpPr>
          <p:cNvPr id="96" name="Управляющая кнопка: домой 95">
            <a:hlinkClick r:id="rId4" action="ppaction://hlinksldjump" highlightClick="1"/>
          </p:cNvPr>
          <p:cNvSpPr/>
          <p:nvPr/>
        </p:nvSpPr>
        <p:spPr>
          <a:xfrm>
            <a:off x="8582022" y="6357958"/>
            <a:ext cx="428628" cy="357166"/>
          </a:xfrm>
          <a:prstGeom prst="actionButtonHome">
            <a:avLst/>
          </a:prstGeom>
          <a:gradFill>
            <a:gsLst>
              <a:gs pos="0">
                <a:srgbClr val="008000"/>
              </a:gs>
              <a:gs pos="0">
                <a:srgbClr val="00C85A"/>
              </a:gs>
              <a:gs pos="80000">
                <a:srgbClr val="92D050"/>
              </a:gs>
              <a:gs pos="100000">
                <a:srgbClr val="FFFF00"/>
              </a:gs>
            </a:gsLst>
            <a:lin ang="16200000" scaled="0"/>
          </a:gradFill>
          <a:effectLst>
            <a:outerShdw blurRad="215900" dir="3240000" sx="87000" sy="87000" algn="ctr" rotWithShape="0">
              <a:srgbClr val="92D050">
                <a:alpha val="61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endParaRPr lang="ru-RU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"/>
                            </p:stCondLst>
                            <p:childTnLst>
                              <p:par>
                                <p:cTn id="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200"/>
                            </p:stCondLst>
                            <p:childTnLst>
                              <p:par>
                                <p:cTn id="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4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600"/>
                            </p:stCondLst>
                            <p:childTnLst>
                              <p:par>
                                <p:cTn id="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800"/>
                            </p:stCondLst>
                            <p:childTnLst>
                              <p:par>
                                <p:cTn id="8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200"/>
                            </p:stCondLst>
                            <p:childTnLst>
                              <p:par>
                                <p:cTn id="8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40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600"/>
                            </p:stCondLst>
                            <p:childTnLst>
                              <p:par>
                                <p:cTn id="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2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800"/>
                            </p:stCondLst>
                            <p:childTnLst>
                              <p:par>
                                <p:cTn id="10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200"/>
                            </p:stCondLst>
                            <p:childTnLst>
                              <p:par>
                                <p:cTn id="10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400"/>
                            </p:stCondLst>
                            <p:childTnLst>
                              <p:par>
                                <p:cTn id="1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600"/>
                            </p:stCondLst>
                            <p:childTnLst>
                              <p:par>
                                <p:cTn id="1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2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800"/>
                            </p:stCondLst>
                            <p:childTnLst>
                              <p:par>
                                <p:cTn id="1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6200"/>
                            </p:stCondLst>
                            <p:childTnLst>
                              <p:par>
                                <p:cTn id="1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6400"/>
                            </p:stCondLst>
                            <p:childTnLst>
                              <p:par>
                                <p:cTn id="1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6600"/>
                            </p:stCondLst>
                            <p:childTnLst>
                              <p:par>
                                <p:cTn id="1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6800"/>
                            </p:stCondLst>
                            <p:childTnLst>
                              <p:par>
                                <p:cTn id="1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3" dur="2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7" dur="2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7200"/>
                            </p:stCondLst>
                            <p:childTnLst>
                              <p:par>
                                <p:cTn id="1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7400"/>
                            </p:stCondLst>
                            <p:childTnLst>
                              <p:par>
                                <p:cTn id="1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7600"/>
                            </p:stCondLst>
                            <p:childTnLst>
                              <p:par>
                                <p:cTn id="1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2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7800"/>
                            </p:stCondLst>
                            <p:childTnLst>
                              <p:par>
                                <p:cTn id="1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3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8200"/>
                            </p:stCondLst>
                            <p:childTnLst>
                              <p:par>
                                <p:cTn id="1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8400"/>
                            </p:stCondLst>
                            <p:childTnLst>
                              <p:par>
                                <p:cTn id="1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2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8600"/>
                            </p:stCondLst>
                            <p:childTnLst>
                              <p:par>
                                <p:cTn id="17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9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8800"/>
                            </p:stCondLst>
                            <p:childTnLst>
                              <p:par>
                                <p:cTn id="1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3" dur="2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7" dur="2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9200"/>
                            </p:stCondLst>
                            <p:childTnLst>
                              <p:par>
                                <p:cTn id="1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1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9400"/>
                            </p:stCondLst>
                            <p:childTnLst>
                              <p:par>
                                <p:cTn id="19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5" dur="2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9600"/>
                            </p:stCondLst>
                            <p:childTnLst>
                              <p:par>
                                <p:cTn id="19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9" dur="2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9800"/>
                            </p:stCondLst>
                            <p:childTnLst>
                              <p:par>
                                <p:cTn id="20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3" dur="2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7" dur="2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0200"/>
                            </p:stCondLst>
                            <p:childTnLst>
                              <p:par>
                                <p:cTn id="20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1" dur="2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0400"/>
                            </p:stCondLst>
                            <p:childTnLst>
                              <p:par>
                                <p:cTn id="2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5" dur="2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0600"/>
                            </p:stCondLst>
                            <p:childTnLst>
                              <p:par>
                                <p:cTn id="2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2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0800"/>
                            </p:stCondLst>
                            <p:childTnLst>
                              <p:par>
                                <p:cTn id="2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2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2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1200"/>
                            </p:stCondLst>
                            <p:childTnLst>
                              <p:par>
                                <p:cTn id="2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1" dur="2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1400"/>
                            </p:stCondLst>
                            <p:childTnLst>
                              <p:par>
                                <p:cTn id="2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5" dur="2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1600"/>
                            </p:stCondLst>
                            <p:childTnLst>
                              <p:par>
                                <p:cTn id="2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9" dur="2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11800"/>
                            </p:stCondLst>
                            <p:childTnLst>
                              <p:par>
                                <p:cTn id="2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2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2200"/>
                            </p:stCondLst>
                            <p:childTnLst>
                              <p:par>
                                <p:cTn id="2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2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12400"/>
                            </p:stCondLst>
                            <p:childTnLst>
                              <p:par>
                                <p:cTn id="2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2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12600"/>
                            </p:stCondLst>
                            <p:childTnLst>
                              <p:par>
                                <p:cTn id="2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2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12800"/>
                            </p:stCondLst>
                            <p:childTnLst>
                              <p:par>
                                <p:cTn id="2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2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13000"/>
                            </p:stCondLst>
                            <p:childTnLst>
                              <p:par>
                                <p:cTn id="26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7" dur="2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13200"/>
                            </p:stCondLst>
                            <p:childTnLst>
                              <p:par>
                                <p:cTn id="2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1" dur="2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13400"/>
                            </p:stCondLst>
                            <p:childTnLst>
                              <p:par>
                                <p:cTn id="2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5" dur="2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13600"/>
                            </p:stCondLst>
                            <p:childTnLst>
                              <p:par>
                                <p:cTn id="2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9" dur="2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13800"/>
                            </p:stCondLst>
                            <p:childTnLst>
                              <p:par>
                                <p:cTn id="2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3" dur="2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7" dur="2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14200"/>
                            </p:stCondLst>
                            <p:childTnLst>
                              <p:par>
                                <p:cTn id="28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1" dur="2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14400"/>
                            </p:stCondLst>
                            <p:childTnLst>
                              <p:par>
                                <p:cTn id="2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2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14600"/>
                            </p:stCondLst>
                            <p:childTnLst>
                              <p:par>
                                <p:cTn id="2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9" dur="2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14800"/>
                            </p:stCondLst>
                            <p:childTnLst>
                              <p:par>
                                <p:cTn id="3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3" dur="2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7" dur="2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15200"/>
                            </p:stCondLst>
                            <p:childTnLst>
                              <p:par>
                                <p:cTn id="3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1" dur="2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15400"/>
                            </p:stCondLst>
                            <p:childTnLst>
                              <p:par>
                                <p:cTn id="3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5" dur="2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15600"/>
                            </p:stCondLst>
                            <p:childTnLst>
                              <p:par>
                                <p:cTn id="3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9" dur="2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15800"/>
                            </p:stCondLst>
                            <p:childTnLst>
                              <p:par>
                                <p:cTn id="3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3" dur="2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16000"/>
                            </p:stCondLst>
                            <p:childTnLst>
                              <p:par>
                                <p:cTn id="3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7" dur="2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16200"/>
                            </p:stCondLst>
                            <p:childTnLst>
                              <p:par>
                                <p:cTn id="3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2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16400"/>
                            </p:stCondLst>
                            <p:childTnLst>
                              <p:par>
                                <p:cTn id="3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5" dur="2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16600"/>
                            </p:stCondLst>
                            <p:childTnLst>
                              <p:par>
                                <p:cTn id="3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9" dur="2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16800"/>
                            </p:stCondLst>
                            <p:childTnLst>
                              <p:par>
                                <p:cTn id="3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3" dur="2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17000"/>
                            </p:stCondLst>
                            <p:childTnLst>
                              <p:par>
                                <p:cTn id="3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2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6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5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8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4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0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3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6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9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2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5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8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1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4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7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0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3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6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9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2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5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8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1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7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0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3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6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97"/>
                  </p:tgtEl>
                </p:cond>
              </p:nextCondLst>
            </p:seq>
            <p:seq concurrent="1" nextAc="seek">
              <p:cTn id="608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9" fill="hold">
                      <p:stCondLst>
                        <p:cond delay="0"/>
                      </p:stCondLst>
                      <p:childTnLst>
                        <p:par>
                          <p:cTn id="610" fill="hold">
                            <p:stCondLst>
                              <p:cond delay="0"/>
                            </p:stCondLst>
                            <p:childTnLst>
                              <p:par>
                                <p:cTn id="6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3" dur="20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6" dur="20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9" dur="20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2" dur="20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5" dur="20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8" dur="20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1" dur="2000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4" dur="2000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7" dur="2000"/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0" dur="2000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3" dur="2000"/>
                                        <p:tgtEl>
                                          <p:spTgt spid="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6" dur="2000"/>
                                        <p:tgtEl>
                                          <p:spTgt spid="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7" fill="hold">
                      <p:stCondLst>
                        <p:cond delay="indefinite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0" dur="20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3" dur="20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6" dur="20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9" dur="20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2" dur="20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5" dur="20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8" dur="2000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1" dur="2000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4" dur="2000"/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7" dur="2000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0" dur="2000"/>
                                        <p:tgtEl>
                                          <p:spTgt spid="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3" dur="2000"/>
                                        <p:tgtEl>
                                          <p:spTgt spid="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6" dur="2000"/>
                                        <p:tgtEl>
                                          <p:spTgt spid="9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</p:childTnLst>
        </p:cTn>
      </p:par>
    </p:tnLst>
    <p:bldLst>
      <p:bldP spid="98" grpId="0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6" descr="E:\pensilmt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88" y="41275"/>
            <a:ext cx="960437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8582022" y="6357958"/>
            <a:ext cx="428628" cy="357166"/>
          </a:xfrm>
          <a:prstGeom prst="actionButtonHome">
            <a:avLst/>
          </a:prstGeom>
          <a:gradFill>
            <a:gsLst>
              <a:gs pos="0">
                <a:srgbClr val="008000"/>
              </a:gs>
              <a:gs pos="0">
                <a:srgbClr val="00C85A"/>
              </a:gs>
              <a:gs pos="80000">
                <a:srgbClr val="92D050"/>
              </a:gs>
              <a:gs pos="100000">
                <a:srgbClr val="FFFF00"/>
              </a:gs>
            </a:gsLst>
            <a:lin ang="16200000" scaled="0"/>
          </a:gradFill>
          <a:effectLst>
            <a:outerShdw blurRad="215900" dir="3240000" sx="87000" sy="87000" algn="ctr" rotWithShape="0">
              <a:srgbClr val="92D050">
                <a:alpha val="61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endParaRPr lang="ru-RU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9460" name="TextBox 1"/>
          <p:cNvSpPr txBox="1">
            <a:spLocks noChangeArrowheads="1"/>
          </p:cNvSpPr>
          <p:nvPr/>
        </p:nvSpPr>
        <p:spPr bwMode="auto">
          <a:xfrm>
            <a:off x="1285875" y="285750"/>
            <a:ext cx="96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14 урок</a:t>
            </a:r>
          </a:p>
        </p:txBody>
      </p:sp>
      <p:pic>
        <p:nvPicPr>
          <p:cNvPr id="19461" name="Picture 4"/>
          <p:cNvPicPr>
            <a:picLocks noChangeAspect="1" noChangeArrowheads="1"/>
          </p:cNvPicPr>
          <p:nvPr/>
        </p:nvPicPr>
        <p:blipFill>
          <a:blip r:embed="rId4"/>
          <a:srcRect l="1418"/>
          <a:stretch>
            <a:fillRect/>
          </a:stretch>
        </p:blipFill>
        <p:spPr bwMode="auto">
          <a:xfrm>
            <a:off x="57150" y="2000250"/>
            <a:ext cx="9072563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единительная линия 8"/>
          <p:cNvCxnSpPr/>
          <p:nvPr/>
        </p:nvCxnSpPr>
        <p:spPr>
          <a:xfrm rot="5400000">
            <a:off x="4886325" y="2732088"/>
            <a:ext cx="576263" cy="1587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5197475" y="2484438"/>
            <a:ext cx="552450" cy="539750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>
            <a:off x="5780088" y="2457450"/>
            <a:ext cx="571500" cy="1588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5780088" y="2465388"/>
            <a:ext cx="571500" cy="571500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5183188" y="3052763"/>
            <a:ext cx="571500" cy="571500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>
            <a:off x="5159375" y="3668713"/>
            <a:ext cx="601663" cy="546100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5499894" y="3934619"/>
            <a:ext cx="539750" cy="1588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786438" y="3643313"/>
            <a:ext cx="571500" cy="1587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6072188" y="3357563"/>
            <a:ext cx="573087" cy="1587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6081713" y="3341688"/>
            <a:ext cx="1143000" cy="571500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6681788" y="3348038"/>
            <a:ext cx="1143000" cy="571500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0800000">
            <a:off x="6929438" y="3071813"/>
            <a:ext cx="642937" cy="1587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6627813" y="2749550"/>
            <a:ext cx="642938" cy="1587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0800000">
            <a:off x="6964363" y="2454275"/>
            <a:ext cx="571500" cy="1588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V="1">
            <a:off x="7286625" y="2786063"/>
            <a:ext cx="1143000" cy="571500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0800000" flipV="1">
            <a:off x="7564438" y="3643313"/>
            <a:ext cx="579437" cy="577850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0800000">
            <a:off x="7572375" y="4230688"/>
            <a:ext cx="571500" cy="1587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8156575" y="3649663"/>
            <a:ext cx="571500" cy="571500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V="1">
            <a:off x="7858125" y="2786063"/>
            <a:ext cx="1143000" cy="571500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0800000">
            <a:off x="8143875" y="2454275"/>
            <a:ext cx="571500" cy="1588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8435181" y="2734469"/>
            <a:ext cx="612775" cy="1588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0800000" flipV="1">
            <a:off x="7572375" y="3071813"/>
            <a:ext cx="1143000" cy="571500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4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35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Группа 6"/>
          <p:cNvGrpSpPr>
            <a:grpSpLocks/>
          </p:cNvGrpSpPr>
          <p:nvPr/>
        </p:nvGrpSpPr>
        <p:grpSpPr bwMode="auto">
          <a:xfrm>
            <a:off x="2354263" y="357188"/>
            <a:ext cx="4797425" cy="5922962"/>
            <a:chOff x="2254876" y="285728"/>
            <a:chExt cx="4895873" cy="6208732"/>
          </a:xfrm>
        </p:grpSpPr>
        <p:pic>
          <p:nvPicPr>
            <p:cNvPr id="20608" name="Picture 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54876" y="285728"/>
              <a:ext cx="4895873" cy="6208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Овал 5"/>
            <p:cNvSpPr/>
            <p:nvPr/>
          </p:nvSpPr>
          <p:spPr>
            <a:xfrm>
              <a:off x="2258116" y="1558759"/>
              <a:ext cx="71283" cy="7155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cxnSp>
        <p:nvCxnSpPr>
          <p:cNvPr id="5" name="Прямая соединительная линия 4"/>
          <p:cNvCxnSpPr/>
          <p:nvPr/>
        </p:nvCxnSpPr>
        <p:spPr>
          <a:xfrm rot="5400000">
            <a:off x="2205832" y="1759744"/>
            <a:ext cx="304800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2357438" y="2233613"/>
            <a:ext cx="317500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2205038" y="2071688"/>
            <a:ext cx="3063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2839244" y="2393156"/>
            <a:ext cx="304800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2838450" y="2705100"/>
            <a:ext cx="3063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2838450" y="3009900"/>
            <a:ext cx="3063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2838450" y="3321050"/>
            <a:ext cx="3063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2838450" y="3633788"/>
            <a:ext cx="306387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2838450" y="3949700"/>
            <a:ext cx="3063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2838450" y="4256088"/>
            <a:ext cx="306387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>
            <a:off x="2662238" y="2233613"/>
            <a:ext cx="317500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0800000">
            <a:off x="2981325" y="4405313"/>
            <a:ext cx="317500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3157538" y="4565650"/>
            <a:ext cx="3063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3157538" y="4878388"/>
            <a:ext cx="3063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3157538" y="5183188"/>
            <a:ext cx="3063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3157538" y="5494338"/>
            <a:ext cx="3063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3157538" y="5807075"/>
            <a:ext cx="3063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3157538" y="6122988"/>
            <a:ext cx="3063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3486944" y="4555331"/>
            <a:ext cx="304800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3486150" y="4867275"/>
            <a:ext cx="3063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3486150" y="5172075"/>
            <a:ext cx="3063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3486150" y="5483225"/>
            <a:ext cx="3063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3486150" y="5795963"/>
            <a:ext cx="306387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3486150" y="6111875"/>
            <a:ext cx="3063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3795713" y="4562475"/>
            <a:ext cx="3063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3796507" y="4874419"/>
            <a:ext cx="304800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3796507" y="5179219"/>
            <a:ext cx="304800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3795713" y="5491163"/>
            <a:ext cx="3063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3796507" y="5803106"/>
            <a:ext cx="304800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3795713" y="6119813"/>
            <a:ext cx="3063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4119563" y="4562475"/>
            <a:ext cx="3063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4120357" y="4874419"/>
            <a:ext cx="304800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4120357" y="5179219"/>
            <a:ext cx="304800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4119563" y="5491163"/>
            <a:ext cx="3063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4120357" y="5803106"/>
            <a:ext cx="304800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4119563" y="6119813"/>
            <a:ext cx="3063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5400675" y="4562475"/>
            <a:ext cx="3063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5401469" y="4874419"/>
            <a:ext cx="304800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5401469" y="5179219"/>
            <a:ext cx="304800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5400675" y="5491163"/>
            <a:ext cx="306387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5401469" y="5803106"/>
            <a:ext cx="304800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5400675" y="6119813"/>
            <a:ext cx="306387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5705475" y="4567238"/>
            <a:ext cx="306387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5706269" y="4879181"/>
            <a:ext cx="304800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5706269" y="5183981"/>
            <a:ext cx="304800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5705475" y="5495925"/>
            <a:ext cx="3063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5706269" y="5807869"/>
            <a:ext cx="304800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>
            <a:off x="5705475" y="6124575"/>
            <a:ext cx="3063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6037263" y="4570413"/>
            <a:ext cx="3063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6037263" y="4883150"/>
            <a:ext cx="3063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6037263" y="5187950"/>
            <a:ext cx="3063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>
            <a:off x="6037263" y="5499100"/>
            <a:ext cx="3063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>
            <a:off x="6037263" y="5811838"/>
            <a:ext cx="3063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>
            <a:off x="6037263" y="6127750"/>
            <a:ext cx="3063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6348413" y="4565650"/>
            <a:ext cx="3063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>
            <a:off x="6348413" y="4883150"/>
            <a:ext cx="3063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>
            <a:off x="6348413" y="5192713"/>
            <a:ext cx="3063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>
            <a:off x="6348413" y="5503863"/>
            <a:ext cx="3063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5400000">
            <a:off x="6348413" y="5816600"/>
            <a:ext cx="3063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>
            <a:off x="6348413" y="6132513"/>
            <a:ext cx="3063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10800000">
            <a:off x="3314700" y="6267450"/>
            <a:ext cx="317500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10800000">
            <a:off x="3943350" y="6276975"/>
            <a:ext cx="317500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10800000">
            <a:off x="5543550" y="6281738"/>
            <a:ext cx="317500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10800000">
            <a:off x="6181725" y="6281738"/>
            <a:ext cx="317500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10800000">
            <a:off x="3643313" y="4429125"/>
            <a:ext cx="317500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10800000">
            <a:off x="5857875" y="4429125"/>
            <a:ext cx="317500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10800000">
            <a:off x="5214938" y="4429125"/>
            <a:ext cx="317500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10800000">
            <a:off x="4895850" y="4429125"/>
            <a:ext cx="317500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10800000">
            <a:off x="4572000" y="4424363"/>
            <a:ext cx="317500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10800000">
            <a:off x="4286250" y="4424363"/>
            <a:ext cx="317500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5400000">
            <a:off x="6348413" y="3314700"/>
            <a:ext cx="3063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5400000">
            <a:off x="6348413" y="3630613"/>
            <a:ext cx="3063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5400000">
            <a:off x="6348413" y="3940175"/>
            <a:ext cx="3063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rot="5400000">
            <a:off x="6348413" y="4252913"/>
            <a:ext cx="3063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5400000">
            <a:off x="6664325" y="3306763"/>
            <a:ext cx="306387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rot="5400000">
            <a:off x="6996113" y="3309938"/>
            <a:ext cx="3063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10800000">
            <a:off x="6816725" y="3168650"/>
            <a:ext cx="317500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10800000">
            <a:off x="6824663" y="3476625"/>
            <a:ext cx="317500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5400000">
            <a:off x="6677025" y="2995613"/>
            <a:ext cx="306387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rot="10800000">
            <a:off x="6497638" y="2847975"/>
            <a:ext cx="317500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10800000">
            <a:off x="6505575" y="3162300"/>
            <a:ext cx="317500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rot="10800000">
            <a:off x="6184900" y="2846388"/>
            <a:ext cx="317500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rot="10800000">
            <a:off x="5865813" y="2846388"/>
            <a:ext cx="317500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rot="10800000">
            <a:off x="5548313" y="2841625"/>
            <a:ext cx="317500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rot="10800000">
            <a:off x="5235575" y="2841625"/>
            <a:ext cx="317500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rot="10800000">
            <a:off x="4916488" y="2836863"/>
            <a:ext cx="317500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rot="10800000">
            <a:off x="4591050" y="2838450"/>
            <a:ext cx="317500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rot="10800000">
            <a:off x="4281488" y="2838450"/>
            <a:ext cx="317500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rot="5400000">
            <a:off x="4126707" y="2378869"/>
            <a:ext cx="304800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rot="5400000">
            <a:off x="4132263" y="2695575"/>
            <a:ext cx="3063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rot="5400000">
            <a:off x="4119563" y="1127125"/>
            <a:ext cx="3063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 rot="5400000">
            <a:off x="4120357" y="1443831"/>
            <a:ext cx="304800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 rot="5400000">
            <a:off x="4120357" y="1753394"/>
            <a:ext cx="304800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rot="5400000">
            <a:off x="4133851" y="2066925"/>
            <a:ext cx="290512" cy="142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 rot="5400000">
            <a:off x="2833688" y="1443038"/>
            <a:ext cx="3063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rot="10800000">
            <a:off x="2357438" y="1604963"/>
            <a:ext cx="317500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 rot="10800000">
            <a:off x="2662238" y="1604963"/>
            <a:ext cx="317500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rot="5400000">
            <a:off x="3163094" y="1131094"/>
            <a:ext cx="304800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rot="10800000">
            <a:off x="3314700" y="976313"/>
            <a:ext cx="317500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rot="10800000">
            <a:off x="2986088" y="1300163"/>
            <a:ext cx="317500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rot="10800000">
            <a:off x="3949700" y="985838"/>
            <a:ext cx="317500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 rot="10800000">
            <a:off x="3621088" y="1309688"/>
            <a:ext cx="317500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rot="5400000">
            <a:off x="3481388" y="1143000"/>
            <a:ext cx="3063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rot="5400000">
            <a:off x="3776663" y="1131888"/>
            <a:ext cx="3063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rot="5400000">
            <a:off x="3167063" y="800100"/>
            <a:ext cx="3063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 rot="10800000">
            <a:off x="2997200" y="658813"/>
            <a:ext cx="317500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 rot="5400000">
            <a:off x="2824163" y="804863"/>
            <a:ext cx="3063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 rot="10800000">
            <a:off x="2992438" y="973138"/>
            <a:ext cx="317500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 rot="5400000">
            <a:off x="4452938" y="800100"/>
            <a:ext cx="3063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 rot="10800000">
            <a:off x="4283075" y="658813"/>
            <a:ext cx="317500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rot="5400000">
            <a:off x="4110038" y="804863"/>
            <a:ext cx="3063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rot="10800000">
            <a:off x="4278313" y="973138"/>
            <a:ext cx="317500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 rot="5400000">
            <a:off x="4760913" y="498475"/>
            <a:ext cx="3063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 rot="10800000">
            <a:off x="4595813" y="357188"/>
            <a:ext cx="317500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 rot="5400000">
            <a:off x="4432300" y="503238"/>
            <a:ext cx="306387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 rot="10800000">
            <a:off x="4591050" y="671513"/>
            <a:ext cx="317500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 rot="5400000">
            <a:off x="2841625" y="498475"/>
            <a:ext cx="3063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 rot="10800000">
            <a:off x="2676525" y="357188"/>
            <a:ext cx="317500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 rot="5400000">
            <a:off x="2513013" y="503238"/>
            <a:ext cx="3063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 rot="10800000">
            <a:off x="2671763" y="671513"/>
            <a:ext cx="317500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579" name="Picture 6" descr="E:\pensilmt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88" y="41275"/>
            <a:ext cx="960437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2" name="Управляющая кнопка: домой 131">
            <a:hlinkClick r:id="rId4" action="ppaction://hlinksldjump" highlightClick="1"/>
          </p:cNvPr>
          <p:cNvSpPr/>
          <p:nvPr/>
        </p:nvSpPr>
        <p:spPr>
          <a:xfrm>
            <a:off x="8582022" y="6357958"/>
            <a:ext cx="428628" cy="357166"/>
          </a:xfrm>
          <a:prstGeom prst="actionButtonHome">
            <a:avLst/>
          </a:prstGeom>
          <a:gradFill>
            <a:gsLst>
              <a:gs pos="0">
                <a:srgbClr val="008000"/>
              </a:gs>
              <a:gs pos="0">
                <a:srgbClr val="00C85A"/>
              </a:gs>
              <a:gs pos="80000">
                <a:srgbClr val="92D050"/>
              </a:gs>
              <a:gs pos="100000">
                <a:srgbClr val="FFFF00"/>
              </a:gs>
            </a:gsLst>
            <a:lin ang="16200000" scaled="0"/>
          </a:gradFill>
          <a:effectLst>
            <a:outerShdw blurRad="215900" dir="3240000" sx="87000" sy="87000" algn="ctr" rotWithShape="0">
              <a:srgbClr val="92D050">
                <a:alpha val="61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endParaRPr lang="ru-RU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33" name="Управляющая кнопка: настраиваемая 132">
            <a:hlinkClick r:id="" action="ppaction://noaction" highlightClick="1"/>
          </p:cNvPr>
          <p:cNvSpPr/>
          <p:nvPr/>
        </p:nvSpPr>
        <p:spPr>
          <a:xfrm>
            <a:off x="7858125" y="6357938"/>
            <a:ext cx="428625" cy="357187"/>
          </a:xfrm>
          <a:prstGeom prst="actionButtonBlank">
            <a:avLst/>
          </a:prstGeom>
          <a:solidFill>
            <a:srgbClr val="00C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?</a:t>
            </a:r>
          </a:p>
        </p:txBody>
      </p:sp>
      <p:sp>
        <p:nvSpPr>
          <p:cNvPr id="19580" name="TextBox 130"/>
          <p:cNvSpPr txBox="1">
            <a:spLocks noChangeArrowheads="1"/>
          </p:cNvSpPr>
          <p:nvPr/>
        </p:nvSpPr>
        <p:spPr bwMode="auto">
          <a:xfrm>
            <a:off x="2071688" y="-682625"/>
            <a:ext cx="5214937" cy="7540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200">
              <a:solidFill>
                <a:srgbClr val="CC3300"/>
              </a:solidFill>
              <a:latin typeface="Comic Sans MS" pitchFamily="66" charset="0"/>
            </a:endParaRPr>
          </a:p>
          <a:p>
            <a:endParaRPr lang="ru-RU" sz="3200">
              <a:solidFill>
                <a:srgbClr val="CC3300"/>
              </a:solidFill>
              <a:latin typeface="Comic Sans MS" pitchFamily="66" charset="0"/>
            </a:endParaRPr>
          </a:p>
          <a:p>
            <a:endParaRPr lang="ru-RU" sz="3200">
              <a:solidFill>
                <a:srgbClr val="CC330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ru-RU" sz="3600">
                <a:solidFill>
                  <a:srgbClr val="CC3300"/>
                </a:solidFill>
                <a:latin typeface="Comic Sans MS" pitchFamily="66" charset="0"/>
              </a:rPr>
              <a:t>Словно царскую корону,</a:t>
            </a:r>
          </a:p>
          <a:p>
            <a:pPr>
              <a:lnSpc>
                <a:spcPct val="150000"/>
              </a:lnSpc>
            </a:pPr>
            <a:r>
              <a:rPr lang="ru-RU" sz="3600">
                <a:solidFill>
                  <a:srgbClr val="CC3300"/>
                </a:solidFill>
                <a:latin typeface="Comic Sans MS" pitchFamily="66" charset="0"/>
              </a:rPr>
              <a:t>Носит он свои рога.</a:t>
            </a:r>
          </a:p>
          <a:p>
            <a:pPr>
              <a:lnSpc>
                <a:spcPct val="150000"/>
              </a:lnSpc>
            </a:pPr>
            <a:r>
              <a:rPr lang="ru-RU" sz="3600">
                <a:solidFill>
                  <a:srgbClr val="CC3300"/>
                </a:solidFill>
                <a:latin typeface="Comic Sans MS" pitchFamily="66" charset="0"/>
              </a:rPr>
              <a:t>Ест лишайник, мох зелёный,</a:t>
            </a:r>
          </a:p>
          <a:p>
            <a:pPr>
              <a:lnSpc>
                <a:spcPct val="150000"/>
              </a:lnSpc>
            </a:pPr>
            <a:r>
              <a:rPr lang="ru-RU" sz="3600">
                <a:solidFill>
                  <a:srgbClr val="CC3300"/>
                </a:solidFill>
                <a:latin typeface="Comic Sans MS" pitchFamily="66" charset="0"/>
              </a:rPr>
              <a:t>Любит снежные луга.</a:t>
            </a:r>
          </a:p>
          <a:p>
            <a:endParaRPr lang="ru-RU" sz="3200">
              <a:solidFill>
                <a:srgbClr val="CC3300"/>
              </a:solidFill>
              <a:latin typeface="Comic Sans MS" pitchFamily="66" charset="0"/>
            </a:endParaRPr>
          </a:p>
          <a:p>
            <a:endParaRPr lang="ru-RU" sz="3200">
              <a:solidFill>
                <a:srgbClr val="CC3300"/>
              </a:solidFill>
              <a:latin typeface="Comic Sans MS" pitchFamily="66" charset="0"/>
            </a:endParaRPr>
          </a:p>
        </p:txBody>
      </p:sp>
      <p:sp>
        <p:nvSpPr>
          <p:cNvPr id="20607" name="TextBox 1"/>
          <p:cNvSpPr txBox="1">
            <a:spLocks noChangeArrowheads="1"/>
          </p:cNvSpPr>
          <p:nvPr/>
        </p:nvSpPr>
        <p:spPr bwMode="auto">
          <a:xfrm>
            <a:off x="1285875" y="285750"/>
            <a:ext cx="96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15 урок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9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9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9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9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19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958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5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5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2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00"/>
                            </p:stCondLst>
                            <p:childTnLst>
                              <p:par>
                                <p:cTn id="6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2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2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8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2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2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400"/>
                            </p:stCondLst>
                            <p:childTnLst>
                              <p:par>
                                <p:cTn id="8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2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6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2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80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2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2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2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4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2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600"/>
                            </p:stCondLst>
                            <p:childTnLst>
                              <p:par>
                                <p:cTn id="1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2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800"/>
                            </p:stCondLst>
                            <p:childTnLst>
                              <p:par>
                                <p:cTn id="1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2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2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200"/>
                            </p:stCondLst>
                            <p:childTnLst>
                              <p:par>
                                <p:cTn id="1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2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400"/>
                            </p:stCondLst>
                            <p:childTnLst>
                              <p:par>
                                <p:cTn id="1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2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600"/>
                            </p:stCondLst>
                            <p:childTnLst>
                              <p:par>
                                <p:cTn id="1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1" dur="2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800"/>
                            </p:stCondLst>
                            <p:childTnLst>
                              <p:par>
                                <p:cTn id="1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2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0"/>
                            </p:stCondLst>
                            <p:childTnLst>
                              <p:par>
                                <p:cTn id="1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2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200"/>
                            </p:stCondLst>
                            <p:childTnLst>
                              <p:par>
                                <p:cTn id="1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2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400"/>
                            </p:stCondLst>
                            <p:childTnLst>
                              <p:par>
                                <p:cTn id="1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2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600"/>
                            </p:stCondLst>
                            <p:childTnLst>
                              <p:par>
                                <p:cTn id="1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2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800"/>
                            </p:stCondLst>
                            <p:childTnLst>
                              <p:par>
                                <p:cTn id="1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2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6000"/>
                            </p:stCondLst>
                            <p:childTnLst>
                              <p:par>
                                <p:cTn id="1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2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6200"/>
                            </p:stCondLst>
                            <p:childTnLst>
                              <p:par>
                                <p:cTn id="1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2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6400"/>
                            </p:stCondLst>
                            <p:childTnLst>
                              <p:par>
                                <p:cTn id="1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2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6600"/>
                            </p:stCondLst>
                            <p:childTnLst>
                              <p:par>
                                <p:cTn id="1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2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6800"/>
                            </p:stCondLst>
                            <p:childTnLst>
                              <p:par>
                                <p:cTn id="1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2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2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7200"/>
                            </p:stCondLst>
                            <p:childTnLst>
                              <p:par>
                                <p:cTn id="1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2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7400"/>
                            </p:stCondLst>
                            <p:childTnLst>
                              <p:par>
                                <p:cTn id="1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2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7600"/>
                            </p:stCondLst>
                            <p:childTnLst>
                              <p:par>
                                <p:cTn id="1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2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7800"/>
                            </p:stCondLst>
                            <p:childTnLst>
                              <p:par>
                                <p:cTn id="1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2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8000"/>
                            </p:stCondLst>
                            <p:childTnLst>
                              <p:par>
                                <p:cTn id="1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9" dur="2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8200"/>
                            </p:stCondLst>
                            <p:childTnLst>
                              <p:par>
                                <p:cTn id="20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3" dur="2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8400"/>
                            </p:stCondLst>
                            <p:childTnLst>
                              <p:par>
                                <p:cTn id="2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2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8600"/>
                            </p:stCondLst>
                            <p:childTnLst>
                              <p:par>
                                <p:cTn id="2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2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8800"/>
                            </p:stCondLst>
                            <p:childTnLst>
                              <p:par>
                                <p:cTn id="2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5" dur="2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9000"/>
                            </p:stCondLst>
                            <p:childTnLst>
                              <p:par>
                                <p:cTn id="2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9" dur="2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9200"/>
                            </p:stCondLst>
                            <p:childTnLst>
                              <p:par>
                                <p:cTn id="2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3" dur="2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9400"/>
                            </p:stCondLst>
                            <p:childTnLst>
                              <p:par>
                                <p:cTn id="2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7" dur="2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9600"/>
                            </p:stCondLst>
                            <p:childTnLst>
                              <p:par>
                                <p:cTn id="2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1" dur="2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9800"/>
                            </p:stCondLst>
                            <p:childTnLst>
                              <p:par>
                                <p:cTn id="2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5" dur="2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9" dur="2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10200"/>
                            </p:stCondLst>
                            <p:childTnLst>
                              <p:par>
                                <p:cTn id="2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3" dur="2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0400"/>
                            </p:stCondLst>
                            <p:childTnLst>
                              <p:par>
                                <p:cTn id="2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7" dur="2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0600"/>
                            </p:stCondLst>
                            <p:childTnLst>
                              <p:par>
                                <p:cTn id="2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1" dur="2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10800"/>
                            </p:stCondLst>
                            <p:childTnLst>
                              <p:par>
                                <p:cTn id="2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5" dur="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9" dur="2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11200"/>
                            </p:stCondLst>
                            <p:childTnLst>
                              <p:par>
                                <p:cTn id="2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3" dur="2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11400"/>
                            </p:stCondLst>
                            <p:childTnLst>
                              <p:par>
                                <p:cTn id="2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2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11600"/>
                            </p:stCondLst>
                            <p:childTnLst>
                              <p:par>
                                <p:cTn id="2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2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11800"/>
                            </p:stCondLst>
                            <p:childTnLst>
                              <p:par>
                                <p:cTn id="2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2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2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12200"/>
                            </p:stCondLst>
                            <p:childTnLst>
                              <p:par>
                                <p:cTn id="2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2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12400"/>
                            </p:stCondLst>
                            <p:childTnLst>
                              <p:par>
                                <p:cTn id="2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7" dur="2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12600"/>
                            </p:stCondLst>
                            <p:childTnLst>
                              <p:par>
                                <p:cTn id="28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1" dur="2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12800"/>
                            </p:stCondLst>
                            <p:childTnLst>
                              <p:par>
                                <p:cTn id="2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5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9" dur="2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13200"/>
                            </p:stCondLst>
                            <p:childTnLst>
                              <p:par>
                                <p:cTn id="30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3" dur="2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13400"/>
                            </p:stCondLst>
                            <p:childTnLst>
                              <p:par>
                                <p:cTn id="30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7" dur="2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13600"/>
                            </p:stCondLst>
                            <p:childTnLst>
                              <p:par>
                                <p:cTn id="30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1" dur="2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13800"/>
                            </p:stCondLst>
                            <p:childTnLst>
                              <p:par>
                                <p:cTn id="3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5" dur="2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3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9" dur="2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14200"/>
                            </p:stCondLst>
                            <p:childTnLst>
                              <p:par>
                                <p:cTn id="3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3" dur="2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14400"/>
                            </p:stCondLst>
                            <p:childTnLst>
                              <p:par>
                                <p:cTn id="3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2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14600"/>
                            </p:stCondLst>
                            <p:childTnLst>
                              <p:par>
                                <p:cTn id="3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14800"/>
                            </p:stCondLst>
                            <p:childTnLst>
                              <p:par>
                                <p:cTn id="3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5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3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9" dur="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15200"/>
                            </p:stCondLst>
                            <p:childTnLst>
                              <p:par>
                                <p:cTn id="3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3" dur="2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15400"/>
                            </p:stCondLst>
                            <p:childTnLst>
                              <p:par>
                                <p:cTn id="3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7" dur="2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15600"/>
                            </p:stCondLst>
                            <p:childTnLst>
                              <p:par>
                                <p:cTn id="3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1" dur="2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15800"/>
                            </p:stCondLst>
                            <p:childTnLst>
                              <p:par>
                                <p:cTn id="3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5" dur="2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9" dur="2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16200"/>
                            </p:stCondLst>
                            <p:childTnLst>
                              <p:par>
                                <p:cTn id="3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3" dur="2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16400"/>
                            </p:stCondLst>
                            <p:childTnLst>
                              <p:par>
                                <p:cTn id="3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7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16600"/>
                            </p:stCondLst>
                            <p:childTnLst>
                              <p:par>
                                <p:cTn id="3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1" dur="2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16800"/>
                            </p:stCondLst>
                            <p:childTnLst>
                              <p:par>
                                <p:cTn id="3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5" dur="2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17000"/>
                            </p:stCondLst>
                            <p:childTnLst>
                              <p:par>
                                <p:cTn id="3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9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17200"/>
                            </p:stCondLst>
                            <p:childTnLst>
                              <p:par>
                                <p:cTn id="3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3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17400"/>
                            </p:stCondLst>
                            <p:childTnLst>
                              <p:par>
                                <p:cTn id="3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7" dur="2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17600"/>
                            </p:stCondLst>
                            <p:childTnLst>
                              <p:par>
                                <p:cTn id="3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1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17800"/>
                            </p:stCondLst>
                            <p:childTnLst>
                              <p:par>
                                <p:cTn id="3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5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>
                            <p:stCondLst>
                              <p:cond delay="18000"/>
                            </p:stCondLst>
                            <p:childTnLst>
                              <p:par>
                                <p:cTn id="3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9" dur="2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>
                            <p:stCondLst>
                              <p:cond delay="18200"/>
                            </p:stCondLst>
                            <p:childTnLst>
                              <p:par>
                                <p:cTn id="4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3" dur="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18400"/>
                            </p:stCondLst>
                            <p:childTnLst>
                              <p:par>
                                <p:cTn id="4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7" dur="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8" fill="hold">
                            <p:stCondLst>
                              <p:cond delay="18600"/>
                            </p:stCondLst>
                            <p:childTnLst>
                              <p:par>
                                <p:cTn id="4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1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2" fill="hold">
                            <p:stCondLst>
                              <p:cond delay="18800"/>
                            </p:stCondLst>
                            <p:childTnLst>
                              <p:par>
                                <p:cTn id="4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5" dur="2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>
                            <p:stCondLst>
                              <p:cond delay="19000"/>
                            </p:stCondLst>
                            <p:childTnLst>
                              <p:par>
                                <p:cTn id="4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9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0" fill="hold">
                            <p:stCondLst>
                              <p:cond delay="19200"/>
                            </p:stCondLst>
                            <p:childTnLst>
                              <p:par>
                                <p:cTn id="4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3" dur="2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4" fill="hold">
                            <p:stCondLst>
                              <p:cond delay="19400"/>
                            </p:stCondLst>
                            <p:childTnLst>
                              <p:par>
                                <p:cTn id="4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7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>
                            <p:stCondLst>
                              <p:cond delay="19600"/>
                            </p:stCondLst>
                            <p:childTnLst>
                              <p:par>
                                <p:cTn id="4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1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2" fill="hold">
                            <p:stCondLst>
                              <p:cond delay="19800"/>
                            </p:stCondLst>
                            <p:childTnLst>
                              <p:par>
                                <p:cTn id="4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5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6" fill="hold">
                            <p:stCondLst>
                              <p:cond delay="20000"/>
                            </p:stCondLst>
                            <p:childTnLst>
                              <p:par>
                                <p:cTn id="4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9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0" fill="hold">
                            <p:stCondLst>
                              <p:cond delay="20200"/>
                            </p:stCondLst>
                            <p:childTnLst>
                              <p:par>
                                <p:cTn id="4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3" dur="2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4" fill="hold">
                            <p:stCondLst>
                              <p:cond delay="20400"/>
                            </p:stCondLst>
                            <p:childTnLst>
                              <p:par>
                                <p:cTn id="4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7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>
                            <p:stCondLst>
                              <p:cond delay="20600"/>
                            </p:stCondLst>
                            <p:childTnLst>
                              <p:par>
                                <p:cTn id="4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1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2" fill="hold">
                            <p:stCondLst>
                              <p:cond delay="20800"/>
                            </p:stCondLst>
                            <p:childTnLst>
                              <p:par>
                                <p:cTn id="4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5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6" fill="hold">
                            <p:stCondLst>
                              <p:cond delay="21000"/>
                            </p:stCondLst>
                            <p:childTnLst>
                              <p:par>
                                <p:cTn id="4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9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0" fill="hold">
                            <p:stCondLst>
                              <p:cond delay="21200"/>
                            </p:stCondLst>
                            <p:childTnLst>
                              <p:par>
                                <p:cTn id="4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3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4" fill="hold">
                            <p:stCondLst>
                              <p:cond delay="21400"/>
                            </p:stCondLst>
                            <p:childTnLst>
                              <p:par>
                                <p:cTn id="4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7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8" fill="hold">
                            <p:stCondLst>
                              <p:cond delay="21600"/>
                            </p:stCondLst>
                            <p:childTnLst>
                              <p:par>
                                <p:cTn id="4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1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2" fill="hold">
                            <p:stCondLst>
                              <p:cond delay="21800"/>
                            </p:stCondLst>
                            <p:childTnLst>
                              <p:par>
                                <p:cTn id="4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5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6" fill="hold">
                            <p:stCondLst>
                              <p:cond delay="22000"/>
                            </p:stCondLst>
                            <p:childTnLst>
                              <p:par>
                                <p:cTn id="4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9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0" fill="hold">
                            <p:stCondLst>
                              <p:cond delay="22200"/>
                            </p:stCondLst>
                            <p:childTnLst>
                              <p:par>
                                <p:cTn id="4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3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4" fill="hold">
                            <p:stCondLst>
                              <p:cond delay="22400"/>
                            </p:stCondLst>
                            <p:childTnLst>
                              <p:par>
                                <p:cTn id="4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7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8" fill="hold">
                            <p:stCondLst>
                              <p:cond delay="22600"/>
                            </p:stCondLst>
                            <p:childTnLst>
                              <p:par>
                                <p:cTn id="4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1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2" fill="hold">
                            <p:stCondLst>
                              <p:cond delay="22800"/>
                            </p:stCondLst>
                            <p:childTnLst>
                              <p:par>
                                <p:cTn id="4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5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6" fill="hold">
                            <p:stCondLst>
                              <p:cond delay="23000"/>
                            </p:stCondLst>
                            <p:childTnLst>
                              <p:par>
                                <p:cTn id="4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9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0" fill="hold">
                            <p:stCondLst>
                              <p:cond delay="23200"/>
                            </p:stCondLst>
                            <p:childTnLst>
                              <p:par>
                                <p:cTn id="50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3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4" fill="hold">
                            <p:stCondLst>
                              <p:cond delay="23400"/>
                            </p:stCondLst>
                            <p:childTnLst>
                              <p:par>
                                <p:cTn id="50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7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8" fill="hold">
                            <p:stCondLst>
                              <p:cond delay="23600"/>
                            </p:stCondLst>
                            <p:childTnLst>
                              <p:par>
                                <p:cTn id="5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1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2" fill="hold">
                            <p:stCondLst>
                              <p:cond delay="23800"/>
                            </p:stCondLst>
                            <p:childTnLst>
                              <p:par>
                                <p:cTn id="5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5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6" fill="hold">
                      <p:stCondLst>
                        <p:cond delay="indefinite"/>
                      </p:stCondLst>
                      <p:childTnLst>
                        <p:par>
                          <p:cTn id="517" fill="hold">
                            <p:stCondLst>
                              <p:cond delay="0"/>
                            </p:stCondLst>
                            <p:childTnLst>
                              <p:par>
                                <p:cTn id="5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8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4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0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3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6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9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2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5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8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1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4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0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3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6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9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2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5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8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1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4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7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0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3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6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9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2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5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8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1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4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7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0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3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6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9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2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5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8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1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4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7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0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3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6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9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2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5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8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1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4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7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0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3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6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9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2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5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8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1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4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7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0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3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6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79"/>
                  </p:tgtEl>
                </p:cond>
              </p:nextCondLst>
            </p:seq>
          </p:childTnLst>
        </p:cTn>
      </p:par>
    </p:tnLst>
    <p:bldLst>
      <p:bldP spid="19580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6286500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	Графические диктанты – отличный способ разработки мелких мышц руки ребёнка, интересное и увлекательное занятие, результаты которого скажутся на умении красиво, аккуратно писать и логически мыслить.</a:t>
            </a:r>
            <a:br>
              <a:rPr lang="ru-RU" sz="16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	На данном этапе ребята сначала выполняют графический рисунок под диктовку взрослого, а затем заштриховывают его косыми линиями, «вышивают» фигурку крестиком или просто раскрашивают. Штриховка не только подводит детей к пониманию симметрии, композиции в декоративном рисовании, но развивает мелкие мышцы пальцев и кисти руки ребёнка.</a:t>
            </a:r>
            <a:br>
              <a:rPr lang="ru-RU" sz="16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	При регулярном выполнении таких упражнений ребёнок начинает хорошо владеть ручкой и карандашом, у него появляется устойчивое, сосредоточенное внимание, воспитывается трудолюбие, усидчивость.</a:t>
            </a:r>
            <a:br>
              <a:rPr lang="ru-RU" sz="16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	Графические диктанты – это и способ развития речи, так как попутно ребята отгадывают загадки, читают и заучивают стихи, песенки, потешки, т.е. овладевают выразительными свойствами языка.</a:t>
            </a:r>
            <a:br>
              <a:rPr lang="ru-RU" sz="16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	Поэтому в процессе работы с графическими диктантами формируются внимание, глазомер, зрительная память ребёнка, аккуратность, фантазия; развивается внутренняя и внешняя речь, логическое мышление, активизируются творческие способности.</a:t>
            </a: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smtClean="0">
                <a:latin typeface="Times New Roman" pitchFamily="18" charset="0"/>
                <a:cs typeface="Times New Roman" pitchFamily="18" charset="0"/>
              </a:rPr>
            </a:br>
            <a:endParaRPr lang="ru-RU" sz="14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z="1000" dirty="0" smtClean="0"/>
              <a:t>Мочалова Е. Н . Учитель начальных классов МОУ Гимназия №4 г. Перми</a:t>
            </a:r>
            <a:endParaRPr lang="ru-RU" sz="1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88" y="777875"/>
            <a:ext cx="628650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1581150" y="2746375"/>
            <a:ext cx="395288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>
            <a:off x="1768475" y="2549525"/>
            <a:ext cx="395288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963738" y="2365375"/>
            <a:ext cx="395287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2151063" y="2168525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344738" y="1979613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2917825" y="1778000"/>
            <a:ext cx="395288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111500" y="1589088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3298825" y="1392238"/>
            <a:ext cx="395287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492500" y="1203325"/>
            <a:ext cx="395288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3679825" y="1006475"/>
            <a:ext cx="395288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876675" y="828675"/>
            <a:ext cx="395288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248150" y="828675"/>
            <a:ext cx="395288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203825" y="1030288"/>
            <a:ext cx="395287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005388" y="1209675"/>
            <a:ext cx="395287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4818063" y="1416050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4818063" y="1787525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000625" y="1971675"/>
            <a:ext cx="395288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5199063" y="2168525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381625" y="2352675"/>
            <a:ext cx="395288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5580063" y="2540000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762625" y="2724150"/>
            <a:ext cx="395288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5957888" y="2544763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153150" y="2360613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6343650" y="2154238"/>
            <a:ext cx="395287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538913" y="1971675"/>
            <a:ext cx="395287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6723063" y="1782763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918325" y="1598613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7296150" y="1600200"/>
            <a:ext cx="395288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643438" y="833438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014913" y="833438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714625" y="1984375"/>
            <a:ext cx="395288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781675" y="3124200"/>
            <a:ext cx="395288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5391150" y="3505200"/>
            <a:ext cx="395288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5581650" y="3303588"/>
            <a:ext cx="395287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5200650" y="3679825"/>
            <a:ext cx="395288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5199063" y="4064000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5386388" y="4252913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5580063" y="4449763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767388" y="4638675"/>
            <a:ext cx="395287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5965825" y="4840288"/>
            <a:ext cx="395287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5965825" y="3321050"/>
            <a:ext cx="395288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6148388" y="3505200"/>
            <a:ext cx="395287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6346825" y="3687763"/>
            <a:ext cx="395287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6529388" y="3871913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6723063" y="4064000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6905625" y="4248150"/>
            <a:ext cx="395288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7286625" y="4252913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7480300" y="4073525"/>
            <a:ext cx="395288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7286625" y="3862388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7104063" y="3702050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6910388" y="3490913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6727825" y="3311525"/>
            <a:ext cx="395288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6727825" y="2916238"/>
            <a:ext cx="395287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>
            <a:off x="6727825" y="2549525"/>
            <a:ext cx="395288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6913563" y="2365375"/>
            <a:ext cx="395287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7104063" y="2163763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7285038" y="1984375"/>
            <a:ext cx="395287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>
            <a:off x="7475538" y="1782763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5776913" y="5019675"/>
            <a:ext cx="395287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5381625" y="5014913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4638675" y="4633913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4243388" y="4629150"/>
            <a:ext cx="395287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>
            <a:off x="4816475" y="4826000"/>
            <a:ext cx="395288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5005388" y="5014913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3867150" y="4632325"/>
            <a:ext cx="395288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3471863" y="4627563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5400000">
            <a:off x="3295650" y="4827588"/>
            <a:ext cx="395287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5400000">
            <a:off x="3294063" y="5211763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5400000">
            <a:off x="2908300" y="5207000"/>
            <a:ext cx="395288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3090863" y="5391150"/>
            <a:ext cx="395287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>
            <a:off x="2536825" y="4816475"/>
            <a:ext cx="395288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2719388" y="5000625"/>
            <a:ext cx="395287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>
            <a:off x="2536825" y="4445000"/>
            <a:ext cx="395288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5400000">
            <a:off x="2160588" y="4064000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2343150" y="4248150"/>
            <a:ext cx="395288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5400000">
            <a:off x="1770063" y="3692525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1952625" y="3876675"/>
            <a:ext cx="395288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5400000">
            <a:off x="1389063" y="3321050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1571625" y="3505200"/>
            <a:ext cx="395288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rot="5400000">
            <a:off x="1389063" y="2940050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64" name="TextBox 84"/>
          <p:cNvSpPr txBox="1">
            <a:spLocks noChangeArrowheads="1"/>
          </p:cNvSpPr>
          <p:nvPr/>
        </p:nvSpPr>
        <p:spPr bwMode="auto">
          <a:xfrm>
            <a:off x="1071563" y="-357188"/>
            <a:ext cx="7358062" cy="794067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endParaRPr lang="ru-RU" sz="3200">
              <a:solidFill>
                <a:srgbClr val="0033CC"/>
              </a:solidFill>
            </a:endParaRPr>
          </a:p>
          <a:p>
            <a:pPr>
              <a:lnSpc>
                <a:spcPct val="150000"/>
              </a:lnSpc>
            </a:pPr>
            <a:endParaRPr lang="ru-RU" sz="3200">
              <a:solidFill>
                <a:srgbClr val="0033CC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3200">
                <a:solidFill>
                  <a:srgbClr val="0033CC"/>
                </a:solidFill>
              </a:rPr>
              <a:t>	</a:t>
            </a:r>
            <a:r>
              <a:rPr lang="ru-RU" sz="3600">
                <a:solidFill>
                  <a:srgbClr val="0033CC"/>
                </a:solidFill>
                <a:latin typeface="Comic Sans MS" pitchFamily="66" charset="0"/>
              </a:rPr>
              <a:t>Кто весь век</a:t>
            </a:r>
          </a:p>
          <a:p>
            <a:pPr>
              <a:lnSpc>
                <a:spcPct val="150000"/>
              </a:lnSpc>
            </a:pPr>
            <a:r>
              <a:rPr lang="ru-RU" sz="3600">
                <a:solidFill>
                  <a:srgbClr val="0033CC"/>
                </a:solidFill>
                <a:latin typeface="Comic Sans MS" pitchFamily="66" charset="0"/>
              </a:rPr>
              <a:t>	В воде живёт,</a:t>
            </a:r>
          </a:p>
          <a:p>
            <a:pPr>
              <a:lnSpc>
                <a:spcPct val="150000"/>
              </a:lnSpc>
            </a:pPr>
            <a:r>
              <a:rPr lang="ru-RU" sz="3600">
                <a:solidFill>
                  <a:srgbClr val="0033CC"/>
                </a:solidFill>
                <a:latin typeface="Comic Sans MS" pitchFamily="66" charset="0"/>
              </a:rPr>
              <a:t>	А самой воды не пьёт:</a:t>
            </a:r>
          </a:p>
          <a:p>
            <a:pPr>
              <a:lnSpc>
                <a:spcPct val="150000"/>
              </a:lnSpc>
            </a:pPr>
            <a:r>
              <a:rPr lang="ru-RU" sz="3600">
                <a:solidFill>
                  <a:srgbClr val="0033CC"/>
                </a:solidFill>
                <a:latin typeface="Comic Sans MS" pitchFamily="66" charset="0"/>
              </a:rPr>
              <a:t>	Ни озёрной, ни речной,</a:t>
            </a:r>
          </a:p>
          <a:p>
            <a:pPr>
              <a:lnSpc>
                <a:spcPct val="150000"/>
              </a:lnSpc>
            </a:pPr>
            <a:r>
              <a:rPr lang="ru-RU" sz="3600">
                <a:solidFill>
                  <a:srgbClr val="0033CC"/>
                </a:solidFill>
                <a:latin typeface="Comic Sans MS" pitchFamily="66" charset="0"/>
              </a:rPr>
              <a:t>	Ни какой – нибудь иной?</a:t>
            </a:r>
          </a:p>
          <a:p>
            <a:pPr>
              <a:lnSpc>
                <a:spcPct val="150000"/>
              </a:lnSpc>
            </a:pPr>
            <a:endParaRPr lang="ru-RU" sz="3200">
              <a:solidFill>
                <a:srgbClr val="0033CC"/>
              </a:solidFill>
            </a:endParaRPr>
          </a:p>
          <a:p>
            <a:pPr>
              <a:lnSpc>
                <a:spcPct val="150000"/>
              </a:lnSpc>
            </a:pPr>
            <a:endParaRPr lang="ru-RU" sz="3200">
              <a:solidFill>
                <a:srgbClr val="0033CC"/>
              </a:solidFill>
            </a:endParaRPr>
          </a:p>
          <a:p>
            <a:pPr>
              <a:lnSpc>
                <a:spcPct val="150000"/>
              </a:lnSpc>
            </a:pPr>
            <a:endParaRPr lang="ru-RU" sz="3200">
              <a:solidFill>
                <a:srgbClr val="0033CC"/>
              </a:solidFill>
            </a:endParaRPr>
          </a:p>
        </p:txBody>
      </p:sp>
      <p:pic>
        <p:nvPicPr>
          <p:cNvPr id="2" name="Picture 6" descr="E:\pensilmt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88" y="41275"/>
            <a:ext cx="960437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" name="Управляющая кнопка: домой 86">
            <a:hlinkClick r:id="rId5" action="ppaction://hlinksldjump" highlightClick="1"/>
          </p:cNvPr>
          <p:cNvSpPr/>
          <p:nvPr/>
        </p:nvSpPr>
        <p:spPr>
          <a:xfrm>
            <a:off x="8582022" y="6357958"/>
            <a:ext cx="428628" cy="357166"/>
          </a:xfrm>
          <a:prstGeom prst="actionButtonHome">
            <a:avLst/>
          </a:prstGeom>
          <a:gradFill>
            <a:gsLst>
              <a:gs pos="0">
                <a:srgbClr val="008000"/>
              </a:gs>
              <a:gs pos="0">
                <a:srgbClr val="00C85A"/>
              </a:gs>
              <a:gs pos="80000">
                <a:srgbClr val="92D050"/>
              </a:gs>
              <a:gs pos="100000">
                <a:srgbClr val="FFFF00"/>
              </a:gs>
            </a:gsLst>
            <a:lin ang="16200000" scaled="0"/>
          </a:gradFill>
          <a:effectLst>
            <a:outerShdw blurRad="215900" dir="3240000" sx="87000" sy="87000" algn="ctr" rotWithShape="0">
              <a:srgbClr val="92D050">
                <a:alpha val="61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endParaRPr lang="ru-RU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1590" name="TextBox 1"/>
          <p:cNvSpPr txBox="1">
            <a:spLocks noChangeArrowheads="1"/>
          </p:cNvSpPr>
          <p:nvPr/>
        </p:nvSpPr>
        <p:spPr bwMode="auto">
          <a:xfrm>
            <a:off x="1285875" y="285750"/>
            <a:ext cx="96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16 урок</a:t>
            </a:r>
          </a:p>
        </p:txBody>
      </p:sp>
      <p:sp>
        <p:nvSpPr>
          <p:cNvPr id="89" name="Управляющая кнопка: настраиваемая 88">
            <a:hlinkClick r:id="" action="ppaction://noaction" highlightClick="1"/>
          </p:cNvPr>
          <p:cNvSpPr/>
          <p:nvPr/>
        </p:nvSpPr>
        <p:spPr>
          <a:xfrm>
            <a:off x="7858125" y="6357938"/>
            <a:ext cx="428625" cy="357187"/>
          </a:xfrm>
          <a:prstGeom prst="actionButtonBlank">
            <a:avLst/>
          </a:prstGeom>
          <a:solidFill>
            <a:srgbClr val="00C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?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5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5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20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0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20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05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205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205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4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6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8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2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4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6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8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200"/>
                            </p:stCondLst>
                            <p:childTnLst>
                              <p:par>
                                <p:cTn id="10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400"/>
                            </p:stCondLst>
                            <p:childTnLst>
                              <p:par>
                                <p:cTn id="1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600"/>
                            </p:stCondLst>
                            <p:childTnLst>
                              <p:par>
                                <p:cTn id="1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800"/>
                            </p:stCondLst>
                            <p:childTnLst>
                              <p:par>
                                <p:cTn id="1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4000"/>
                            </p:stCondLst>
                            <p:childTnLst>
                              <p:par>
                                <p:cTn id="1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4200"/>
                            </p:stCondLst>
                            <p:childTnLst>
                              <p:par>
                                <p:cTn id="1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400"/>
                            </p:stCondLst>
                            <p:childTnLst>
                              <p:par>
                                <p:cTn id="1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4600"/>
                            </p:stCondLst>
                            <p:childTnLst>
                              <p:par>
                                <p:cTn id="1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4800"/>
                            </p:stCondLst>
                            <p:childTnLst>
                              <p:par>
                                <p:cTn id="1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0"/>
                            </p:stCondLst>
                            <p:childTnLst>
                              <p:par>
                                <p:cTn id="1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200"/>
                            </p:stCondLst>
                            <p:childTnLst>
                              <p:par>
                                <p:cTn id="1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400"/>
                            </p:stCondLst>
                            <p:childTnLst>
                              <p:par>
                                <p:cTn id="1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600"/>
                            </p:stCondLst>
                            <p:childTnLst>
                              <p:par>
                                <p:cTn id="1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800"/>
                            </p:stCondLst>
                            <p:childTnLst>
                              <p:par>
                                <p:cTn id="1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2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6000"/>
                            </p:stCondLst>
                            <p:childTnLst>
                              <p:par>
                                <p:cTn id="1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6200"/>
                            </p:stCondLst>
                            <p:childTnLst>
                              <p:par>
                                <p:cTn id="1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2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6400"/>
                            </p:stCondLst>
                            <p:childTnLst>
                              <p:par>
                                <p:cTn id="17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3" dur="2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6600"/>
                            </p:stCondLst>
                            <p:childTnLst>
                              <p:par>
                                <p:cTn id="1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7" dur="2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6800"/>
                            </p:stCondLst>
                            <p:childTnLst>
                              <p:par>
                                <p:cTn id="17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1" dur="2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7000"/>
                            </p:stCondLst>
                            <p:childTnLst>
                              <p:par>
                                <p:cTn id="1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2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7200"/>
                            </p:stCondLst>
                            <p:childTnLst>
                              <p:par>
                                <p:cTn id="1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2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7400"/>
                            </p:stCondLst>
                            <p:childTnLst>
                              <p:par>
                                <p:cTn id="1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2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7600"/>
                            </p:stCondLst>
                            <p:childTnLst>
                              <p:par>
                                <p:cTn id="1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2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7800"/>
                            </p:stCondLst>
                            <p:childTnLst>
                              <p:par>
                                <p:cTn id="19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1" dur="2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8000"/>
                            </p:stCondLst>
                            <p:childTnLst>
                              <p:par>
                                <p:cTn id="2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5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8200"/>
                            </p:stCondLst>
                            <p:childTnLst>
                              <p:par>
                                <p:cTn id="20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9" dur="2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8400"/>
                            </p:stCondLst>
                            <p:childTnLst>
                              <p:par>
                                <p:cTn id="2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3" dur="2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8600"/>
                            </p:stCondLst>
                            <p:childTnLst>
                              <p:par>
                                <p:cTn id="2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7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8800"/>
                            </p:stCondLst>
                            <p:childTnLst>
                              <p:par>
                                <p:cTn id="2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5" dur="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9200"/>
                            </p:stCondLst>
                            <p:childTnLst>
                              <p:par>
                                <p:cTn id="2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2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9400"/>
                            </p:stCondLst>
                            <p:childTnLst>
                              <p:par>
                                <p:cTn id="2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3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9600"/>
                            </p:stCondLst>
                            <p:childTnLst>
                              <p:par>
                                <p:cTn id="2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9800"/>
                            </p:stCondLst>
                            <p:childTnLst>
                              <p:par>
                                <p:cTn id="2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1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5" dur="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10200"/>
                            </p:stCondLst>
                            <p:childTnLst>
                              <p:par>
                                <p:cTn id="2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9" dur="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10400"/>
                            </p:stCondLst>
                            <p:childTnLst>
                              <p:par>
                                <p:cTn id="2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3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10600"/>
                            </p:stCondLst>
                            <p:childTnLst>
                              <p:par>
                                <p:cTn id="2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7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10800"/>
                            </p:stCondLst>
                            <p:childTnLst>
                              <p:par>
                                <p:cTn id="2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1" dur="2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1000"/>
                            </p:stCondLst>
                            <p:childTnLst>
                              <p:par>
                                <p:cTn id="2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5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11200"/>
                            </p:stCondLst>
                            <p:childTnLst>
                              <p:par>
                                <p:cTn id="2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9" dur="2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11400"/>
                            </p:stCondLst>
                            <p:childTnLst>
                              <p:par>
                                <p:cTn id="2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3" dur="2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11600"/>
                            </p:stCondLst>
                            <p:childTnLst>
                              <p:par>
                                <p:cTn id="27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7" dur="2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11800"/>
                            </p:stCondLst>
                            <p:childTnLst>
                              <p:par>
                                <p:cTn id="27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1" dur="2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8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5" dur="2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12200"/>
                            </p:stCondLst>
                            <p:childTnLst>
                              <p:par>
                                <p:cTn id="2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9" dur="2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12400"/>
                            </p:stCondLst>
                            <p:childTnLst>
                              <p:par>
                                <p:cTn id="29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3" dur="2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12600"/>
                            </p:stCondLst>
                            <p:childTnLst>
                              <p:par>
                                <p:cTn id="29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7" dur="2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12800"/>
                            </p:stCondLst>
                            <p:childTnLst>
                              <p:par>
                                <p:cTn id="29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1" dur="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5" dur="2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13200"/>
                            </p:stCondLst>
                            <p:childTnLst>
                              <p:par>
                                <p:cTn id="30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9" dur="2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13400"/>
                            </p:stCondLst>
                            <p:childTnLst>
                              <p:par>
                                <p:cTn id="3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3" dur="2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13600"/>
                            </p:stCondLst>
                            <p:childTnLst>
                              <p:par>
                                <p:cTn id="3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7" dur="2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13800"/>
                            </p:stCondLst>
                            <p:childTnLst>
                              <p:par>
                                <p:cTn id="3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1" dur="2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5" dur="2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14200"/>
                            </p:stCondLst>
                            <p:childTnLst>
                              <p:par>
                                <p:cTn id="3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9" dur="2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14400"/>
                            </p:stCondLst>
                            <p:childTnLst>
                              <p:par>
                                <p:cTn id="3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3" dur="2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14600"/>
                            </p:stCondLst>
                            <p:childTnLst>
                              <p:par>
                                <p:cTn id="3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7" dur="2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14800"/>
                            </p:stCondLst>
                            <p:childTnLst>
                              <p:par>
                                <p:cTn id="3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1" dur="2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>
                            <p:stCondLst>
                              <p:cond delay="15000"/>
                            </p:stCondLst>
                            <p:childTnLst>
                              <p:par>
                                <p:cTn id="3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5" dur="2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15200"/>
                            </p:stCondLst>
                            <p:childTnLst>
                              <p:par>
                                <p:cTn id="3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9" dur="2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15400"/>
                            </p:stCondLst>
                            <p:childTnLst>
                              <p:par>
                                <p:cTn id="3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3" dur="2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15600"/>
                            </p:stCondLst>
                            <p:childTnLst>
                              <p:par>
                                <p:cTn id="3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7" dur="2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15800"/>
                            </p:stCondLst>
                            <p:childTnLst>
                              <p:par>
                                <p:cTn id="3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1" dur="2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0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6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9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1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4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6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9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2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5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8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1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4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7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0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3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6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9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0564" grpId="0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1238" y="647700"/>
            <a:ext cx="5505450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Прямая соединительная линия 3"/>
          <p:cNvCxnSpPr/>
          <p:nvPr/>
        </p:nvCxnSpPr>
        <p:spPr>
          <a:xfrm rot="5400000">
            <a:off x="2933700" y="2411413"/>
            <a:ext cx="395287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06788" y="4505325"/>
            <a:ext cx="395287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3140869" y="5630069"/>
            <a:ext cx="360362" cy="381000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2933700" y="2044700"/>
            <a:ext cx="395288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2933700" y="3178175"/>
            <a:ext cx="395288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2933700" y="2801938"/>
            <a:ext cx="395287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2933700" y="3944938"/>
            <a:ext cx="395287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2933700" y="3563938"/>
            <a:ext cx="395287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2933700" y="4706938"/>
            <a:ext cx="395287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2933700" y="4330700"/>
            <a:ext cx="395288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2933700" y="5430838"/>
            <a:ext cx="395287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2933700" y="5092700"/>
            <a:ext cx="395288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2932113" y="5816600"/>
            <a:ext cx="395288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3319463" y="5040313"/>
            <a:ext cx="395287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3319463" y="4702175"/>
            <a:ext cx="395288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3317875" y="5426075"/>
            <a:ext cx="395288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3695700" y="5040313"/>
            <a:ext cx="395287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3695700" y="4702175"/>
            <a:ext cx="395288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3702050" y="5426075"/>
            <a:ext cx="395288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4071938" y="5045075"/>
            <a:ext cx="395288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4071938" y="4706938"/>
            <a:ext cx="395287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4078288" y="5430838"/>
            <a:ext cx="395287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4083050" y="5835650"/>
            <a:ext cx="395288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0800000" flipH="1" flipV="1">
            <a:off x="3898900" y="5637213"/>
            <a:ext cx="360363" cy="381000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254500" y="4505325"/>
            <a:ext cx="395288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659313" y="4505325"/>
            <a:ext cx="395287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016500" y="4505325"/>
            <a:ext cx="395288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392738" y="4505325"/>
            <a:ext cx="395287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5773738" y="4505325"/>
            <a:ext cx="395287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 flipH="1" flipV="1">
            <a:off x="6195219" y="5639594"/>
            <a:ext cx="360362" cy="381000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5980113" y="4716463"/>
            <a:ext cx="395287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5980113" y="5440363"/>
            <a:ext cx="395287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5980113" y="5102225"/>
            <a:ext cx="395288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5986463" y="5826125"/>
            <a:ext cx="395288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6365875" y="5049838"/>
            <a:ext cx="395287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6365875" y="4711700"/>
            <a:ext cx="395288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6364288" y="5435600"/>
            <a:ext cx="395288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 flipH="1" flipV="1">
            <a:off x="6966744" y="5626894"/>
            <a:ext cx="360362" cy="381000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6745288" y="4697413"/>
            <a:ext cx="395287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6745288" y="5421313"/>
            <a:ext cx="395287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6745288" y="5083175"/>
            <a:ext cx="395288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6743700" y="5807075"/>
            <a:ext cx="395288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7131050" y="5030788"/>
            <a:ext cx="395287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7131050" y="4692650"/>
            <a:ext cx="395288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7129463" y="5416550"/>
            <a:ext cx="395288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6554788" y="4505325"/>
            <a:ext cx="395287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7131050" y="3906838"/>
            <a:ext cx="395287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7131050" y="3568700"/>
            <a:ext cx="395288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7129463" y="4292600"/>
            <a:ext cx="395288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7302500" y="3362325"/>
            <a:ext cx="395288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0800000" flipH="1" flipV="1">
            <a:off x="7342188" y="2986088"/>
            <a:ext cx="360362" cy="381000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6173788" y="2986088"/>
            <a:ext cx="395287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6550025" y="2986088"/>
            <a:ext cx="395288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6931025" y="2986088"/>
            <a:ext cx="395288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5016500" y="2986088"/>
            <a:ext cx="395288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5392738" y="2986088"/>
            <a:ext cx="395287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5773738" y="2986088"/>
            <a:ext cx="395287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10800000" flipH="1" flipV="1">
            <a:off x="4660900" y="2605088"/>
            <a:ext cx="360363" cy="381000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>
            <a:off x="4462463" y="2416175"/>
            <a:ext cx="395288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>
            <a:off x="4462463" y="2035175"/>
            <a:ext cx="395288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3497263" y="2986088"/>
            <a:ext cx="395287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3873500" y="2986088"/>
            <a:ext cx="395288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3497263" y="1452563"/>
            <a:ext cx="395287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3873500" y="1452563"/>
            <a:ext cx="395288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10800000" flipH="1" flipV="1">
            <a:off x="3140075" y="2219325"/>
            <a:ext cx="360363" cy="381000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5400000">
            <a:off x="3314700" y="2797175"/>
            <a:ext cx="395288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>
            <a:off x="4076700" y="2787650"/>
            <a:ext cx="395288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16200000" flipH="1" flipV="1">
            <a:off x="4283868" y="2215357"/>
            <a:ext cx="360363" cy="381000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2735263" y="1828800"/>
            <a:ext cx="395287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10800000" flipH="1" flipV="1">
            <a:off x="2382838" y="1466850"/>
            <a:ext cx="360362" cy="381000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16200000" flipH="1" flipV="1">
            <a:off x="5049044" y="1467644"/>
            <a:ext cx="360362" cy="381000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5400000">
            <a:off x="4071938" y="1273175"/>
            <a:ext cx="395288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5400000">
            <a:off x="3319463" y="1268413"/>
            <a:ext cx="395287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5400000">
            <a:off x="2552700" y="1273175"/>
            <a:ext cx="395288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5400000">
            <a:off x="2933700" y="1273175"/>
            <a:ext cx="395288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735263" y="1457325"/>
            <a:ext cx="395287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740025" y="1071563"/>
            <a:ext cx="395288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5400000">
            <a:off x="2176463" y="1273175"/>
            <a:ext cx="395288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rot="5400000">
            <a:off x="5222875" y="1282700"/>
            <a:ext cx="395288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5400000">
            <a:off x="4457700" y="1273175"/>
            <a:ext cx="395288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5400000">
            <a:off x="4843463" y="1268413"/>
            <a:ext cx="395287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4640263" y="1457325"/>
            <a:ext cx="395287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4649788" y="1066800"/>
            <a:ext cx="395287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4640263" y="1836738"/>
            <a:ext cx="395287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rot="16200000" flipH="1" flipV="1">
            <a:off x="4269581" y="704057"/>
            <a:ext cx="360363" cy="381000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rot="16200000" flipH="1" flipV="1">
            <a:off x="2374107" y="708819"/>
            <a:ext cx="360362" cy="381000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2730500" y="700088"/>
            <a:ext cx="395288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4676775" y="719138"/>
            <a:ext cx="395288" cy="1587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rot="10800000" flipH="1" flipV="1">
            <a:off x="3140075" y="704850"/>
            <a:ext cx="360363" cy="381000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rot="10800000" flipH="1" flipV="1">
            <a:off x="5045075" y="704850"/>
            <a:ext cx="360363" cy="381000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98" name="TextBox 97"/>
          <p:cNvSpPr txBox="1">
            <a:spLocks noChangeArrowheads="1"/>
          </p:cNvSpPr>
          <p:nvPr/>
        </p:nvSpPr>
        <p:spPr bwMode="auto">
          <a:xfrm>
            <a:off x="928688" y="-69850"/>
            <a:ext cx="8072437" cy="75707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endParaRPr lang="ru-RU" sz="3600">
              <a:solidFill>
                <a:srgbClr val="FF660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ru-RU" sz="3600">
              <a:solidFill>
                <a:srgbClr val="FF660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ru-RU" sz="3600">
                <a:solidFill>
                  <a:srgbClr val="FF6600"/>
                </a:solidFill>
                <a:latin typeface="Comic Sans MS" pitchFamily="66" charset="0"/>
              </a:rPr>
              <a:t>Только увидит ворота он новые,</a:t>
            </a:r>
          </a:p>
          <a:p>
            <a:pPr>
              <a:lnSpc>
                <a:spcPct val="150000"/>
              </a:lnSpc>
            </a:pPr>
            <a:r>
              <a:rPr lang="ru-RU" sz="3600">
                <a:solidFill>
                  <a:srgbClr val="FF6600"/>
                </a:solidFill>
                <a:latin typeface="Comic Sans MS" pitchFamily="66" charset="0"/>
              </a:rPr>
              <a:t>Сразу уставит глаза бестолковые.</a:t>
            </a:r>
          </a:p>
          <a:p>
            <a:pPr>
              <a:lnSpc>
                <a:spcPct val="150000"/>
              </a:lnSpc>
            </a:pPr>
            <a:r>
              <a:rPr lang="ru-RU" sz="3600">
                <a:solidFill>
                  <a:srgbClr val="FF6600"/>
                </a:solidFill>
                <a:latin typeface="Comic Sans MS" pitchFamily="66" charset="0"/>
              </a:rPr>
              <a:t>Мигом готов идти на таран,</a:t>
            </a:r>
          </a:p>
          <a:p>
            <a:pPr>
              <a:lnSpc>
                <a:spcPct val="150000"/>
              </a:lnSpc>
            </a:pPr>
            <a:r>
              <a:rPr lang="ru-RU" sz="3600">
                <a:solidFill>
                  <a:srgbClr val="FF6600"/>
                </a:solidFill>
                <a:latin typeface="Comic Sans MS" pitchFamily="66" charset="0"/>
              </a:rPr>
              <a:t>Таким уродился на свете…</a:t>
            </a:r>
          </a:p>
          <a:p>
            <a:pPr>
              <a:lnSpc>
                <a:spcPct val="150000"/>
              </a:lnSpc>
            </a:pPr>
            <a:endParaRPr lang="ru-RU" sz="3600">
              <a:solidFill>
                <a:srgbClr val="FF660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ru-RU" sz="3600">
              <a:solidFill>
                <a:srgbClr val="FF660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ru-RU" sz="3600">
              <a:solidFill>
                <a:srgbClr val="FF6600"/>
              </a:solidFill>
              <a:latin typeface="Comic Sans MS" pitchFamily="66" charset="0"/>
            </a:endParaRPr>
          </a:p>
        </p:txBody>
      </p:sp>
      <p:pic>
        <p:nvPicPr>
          <p:cNvPr id="2" name="Picture 6" descr="E:\pensilmt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88" y="41275"/>
            <a:ext cx="960437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" name="Управляющая кнопка: домой 98">
            <a:hlinkClick r:id="rId4" action="ppaction://hlinksldjump" highlightClick="1"/>
          </p:cNvPr>
          <p:cNvSpPr/>
          <p:nvPr/>
        </p:nvSpPr>
        <p:spPr>
          <a:xfrm>
            <a:off x="8582022" y="6357958"/>
            <a:ext cx="428628" cy="357166"/>
          </a:xfrm>
          <a:prstGeom prst="actionButtonHome">
            <a:avLst/>
          </a:prstGeom>
          <a:gradFill>
            <a:gsLst>
              <a:gs pos="0">
                <a:srgbClr val="008000"/>
              </a:gs>
              <a:gs pos="0">
                <a:srgbClr val="00C85A"/>
              </a:gs>
              <a:gs pos="80000">
                <a:srgbClr val="92D050"/>
              </a:gs>
              <a:gs pos="100000">
                <a:srgbClr val="FFFF00"/>
              </a:gs>
            </a:gsLst>
            <a:lin ang="16200000" scaled="0"/>
          </a:gradFill>
          <a:effectLst>
            <a:outerShdw blurRad="215900" dir="3240000" sx="87000" sy="87000" algn="ctr" rotWithShape="0">
              <a:srgbClr val="92D050">
                <a:alpha val="61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endParaRPr lang="ru-RU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2624" name="TextBox 1"/>
          <p:cNvSpPr txBox="1">
            <a:spLocks noChangeArrowheads="1"/>
          </p:cNvSpPr>
          <p:nvPr/>
        </p:nvSpPr>
        <p:spPr bwMode="auto">
          <a:xfrm>
            <a:off x="1285875" y="285750"/>
            <a:ext cx="96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17 урок</a:t>
            </a:r>
          </a:p>
        </p:txBody>
      </p:sp>
      <p:sp>
        <p:nvSpPr>
          <p:cNvPr id="100" name="Управляющая кнопка: настраиваемая 99">
            <a:hlinkClick r:id="" action="ppaction://noaction" highlightClick="1"/>
          </p:cNvPr>
          <p:cNvSpPr/>
          <p:nvPr/>
        </p:nvSpPr>
        <p:spPr>
          <a:xfrm>
            <a:off x="7858125" y="6357938"/>
            <a:ext cx="428625" cy="357187"/>
          </a:xfrm>
          <a:prstGeom prst="actionButtonBlank">
            <a:avLst/>
          </a:prstGeom>
          <a:solidFill>
            <a:srgbClr val="00C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5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15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15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21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215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15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215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159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2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2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8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2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2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4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6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2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80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2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0"/>
                            </p:stCondLst>
                            <p:childTnLst>
                              <p:par>
                                <p:cTn id="9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2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"/>
                            </p:stCondLst>
                            <p:childTnLst>
                              <p:par>
                                <p:cTn id="10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2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400"/>
                            </p:stCondLst>
                            <p:childTnLst>
                              <p:par>
                                <p:cTn id="10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2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600"/>
                            </p:stCondLst>
                            <p:childTnLst>
                              <p:par>
                                <p:cTn id="10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2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800"/>
                            </p:stCondLst>
                            <p:childTnLst>
                              <p:par>
                                <p:cTn id="1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2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200"/>
                            </p:stCondLst>
                            <p:childTnLst>
                              <p:par>
                                <p:cTn id="1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2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400"/>
                            </p:stCondLst>
                            <p:childTnLst>
                              <p:par>
                                <p:cTn id="1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600"/>
                            </p:stCondLst>
                            <p:childTnLst>
                              <p:par>
                                <p:cTn id="1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1" dur="2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800"/>
                            </p:stCondLst>
                            <p:childTnLst>
                              <p:par>
                                <p:cTn id="1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0"/>
                            </p:stCondLst>
                            <p:childTnLst>
                              <p:par>
                                <p:cTn id="1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200"/>
                            </p:stCondLst>
                            <p:childTnLst>
                              <p:par>
                                <p:cTn id="1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400"/>
                            </p:stCondLst>
                            <p:childTnLst>
                              <p:par>
                                <p:cTn id="1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600"/>
                            </p:stCondLst>
                            <p:childTnLst>
                              <p:par>
                                <p:cTn id="1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800"/>
                            </p:stCondLst>
                            <p:childTnLst>
                              <p:par>
                                <p:cTn id="1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6000"/>
                            </p:stCondLst>
                            <p:childTnLst>
                              <p:par>
                                <p:cTn id="1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6200"/>
                            </p:stCondLst>
                            <p:childTnLst>
                              <p:par>
                                <p:cTn id="1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6400"/>
                            </p:stCondLst>
                            <p:childTnLst>
                              <p:par>
                                <p:cTn id="1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6600"/>
                            </p:stCondLst>
                            <p:childTnLst>
                              <p:par>
                                <p:cTn id="1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1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6800"/>
                            </p:stCondLst>
                            <p:childTnLst>
                              <p:par>
                                <p:cTn id="1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7200"/>
                            </p:stCondLst>
                            <p:childTnLst>
                              <p:par>
                                <p:cTn id="1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7400"/>
                            </p:stCondLst>
                            <p:childTnLst>
                              <p:par>
                                <p:cTn id="1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7600"/>
                            </p:stCondLst>
                            <p:childTnLst>
                              <p:par>
                                <p:cTn id="1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7800"/>
                            </p:stCondLst>
                            <p:childTnLst>
                              <p:par>
                                <p:cTn id="1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5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8000"/>
                            </p:stCondLst>
                            <p:childTnLst>
                              <p:par>
                                <p:cTn id="1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9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8200"/>
                            </p:stCondLst>
                            <p:childTnLst>
                              <p:par>
                                <p:cTn id="20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3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8400"/>
                            </p:stCondLst>
                            <p:childTnLst>
                              <p:par>
                                <p:cTn id="2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8600"/>
                            </p:stCondLst>
                            <p:childTnLst>
                              <p:par>
                                <p:cTn id="2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8800"/>
                            </p:stCondLst>
                            <p:childTnLst>
                              <p:par>
                                <p:cTn id="2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9000"/>
                            </p:stCondLst>
                            <p:childTnLst>
                              <p:par>
                                <p:cTn id="2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9200"/>
                            </p:stCondLst>
                            <p:childTnLst>
                              <p:par>
                                <p:cTn id="2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9400"/>
                            </p:stCondLst>
                            <p:childTnLst>
                              <p:par>
                                <p:cTn id="2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2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9600"/>
                            </p:stCondLst>
                            <p:childTnLst>
                              <p:par>
                                <p:cTn id="2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1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9800"/>
                            </p:stCondLst>
                            <p:childTnLst>
                              <p:par>
                                <p:cTn id="2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5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9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10200"/>
                            </p:stCondLst>
                            <p:childTnLst>
                              <p:par>
                                <p:cTn id="2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3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0400"/>
                            </p:stCondLst>
                            <p:childTnLst>
                              <p:par>
                                <p:cTn id="2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7" dur="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0600"/>
                            </p:stCondLst>
                            <p:childTnLst>
                              <p:par>
                                <p:cTn id="2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1" dur="2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10800"/>
                            </p:stCondLst>
                            <p:childTnLst>
                              <p:par>
                                <p:cTn id="2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5" dur="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9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11200"/>
                            </p:stCondLst>
                            <p:childTnLst>
                              <p:par>
                                <p:cTn id="2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3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11400"/>
                            </p:stCondLst>
                            <p:childTnLst>
                              <p:par>
                                <p:cTn id="2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11600"/>
                            </p:stCondLst>
                            <p:childTnLst>
                              <p:par>
                                <p:cTn id="2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11800"/>
                            </p:stCondLst>
                            <p:childTnLst>
                              <p:par>
                                <p:cTn id="2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2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9" dur="2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12200"/>
                            </p:stCondLst>
                            <p:childTnLst>
                              <p:par>
                                <p:cTn id="2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3" dur="2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12400"/>
                            </p:stCondLst>
                            <p:childTnLst>
                              <p:par>
                                <p:cTn id="28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7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12600"/>
                            </p:stCondLst>
                            <p:childTnLst>
                              <p:par>
                                <p:cTn id="2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1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12800"/>
                            </p:stCondLst>
                            <p:childTnLst>
                              <p:par>
                                <p:cTn id="2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5" dur="2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9" dur="2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13200"/>
                            </p:stCondLst>
                            <p:childTnLst>
                              <p:par>
                                <p:cTn id="3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3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13400"/>
                            </p:stCondLst>
                            <p:childTnLst>
                              <p:par>
                                <p:cTn id="3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7" dur="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13600"/>
                            </p:stCondLst>
                            <p:childTnLst>
                              <p:par>
                                <p:cTn id="3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1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13800"/>
                            </p:stCondLst>
                            <p:childTnLst>
                              <p:par>
                                <p:cTn id="3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5" dur="2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3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9" dur="2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14200"/>
                            </p:stCondLst>
                            <p:childTnLst>
                              <p:par>
                                <p:cTn id="3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3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14400"/>
                            </p:stCondLst>
                            <p:childTnLst>
                              <p:par>
                                <p:cTn id="3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7" dur="2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14600"/>
                            </p:stCondLst>
                            <p:childTnLst>
                              <p:par>
                                <p:cTn id="3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1" dur="2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14800"/>
                            </p:stCondLst>
                            <p:childTnLst>
                              <p:par>
                                <p:cTn id="3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5" dur="2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3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9" dur="2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15200"/>
                            </p:stCondLst>
                            <p:childTnLst>
                              <p:par>
                                <p:cTn id="3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3" dur="2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15400"/>
                            </p:stCondLst>
                            <p:childTnLst>
                              <p:par>
                                <p:cTn id="3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7" dur="2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15600"/>
                            </p:stCondLst>
                            <p:childTnLst>
                              <p:par>
                                <p:cTn id="3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1" dur="2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15800"/>
                            </p:stCondLst>
                            <p:childTnLst>
                              <p:par>
                                <p:cTn id="3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5" dur="2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9" dur="2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16200"/>
                            </p:stCondLst>
                            <p:childTnLst>
                              <p:par>
                                <p:cTn id="3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3" dur="2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16400"/>
                            </p:stCondLst>
                            <p:childTnLst>
                              <p:par>
                                <p:cTn id="3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7" dur="2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16600"/>
                            </p:stCondLst>
                            <p:childTnLst>
                              <p:par>
                                <p:cTn id="3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1" dur="2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16800"/>
                            </p:stCondLst>
                            <p:childTnLst>
                              <p:par>
                                <p:cTn id="3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5" dur="2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17000"/>
                            </p:stCondLst>
                            <p:childTnLst>
                              <p:par>
                                <p:cTn id="3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9" dur="2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17200"/>
                            </p:stCondLst>
                            <p:childTnLst>
                              <p:par>
                                <p:cTn id="3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3" dur="2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17400"/>
                            </p:stCondLst>
                            <p:childTnLst>
                              <p:par>
                                <p:cTn id="3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7" dur="2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17600"/>
                            </p:stCondLst>
                            <p:childTnLst>
                              <p:par>
                                <p:cTn id="3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1" dur="2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17800"/>
                            </p:stCondLst>
                            <p:childTnLst>
                              <p:par>
                                <p:cTn id="3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5" dur="2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9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5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8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5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8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1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4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0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3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6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9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5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8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1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4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7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0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3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6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9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5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8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1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4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7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0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3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6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1598" grpId="0" build="allAtOnce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785813"/>
            <a:ext cx="5819775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 rot="10800000" flipH="1" flipV="1">
            <a:off x="2586038" y="2757488"/>
            <a:ext cx="357187" cy="3571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>
            <a:off x="1795463" y="2362200"/>
            <a:ext cx="395287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>
            <a:off x="1987550" y="2554288"/>
            <a:ext cx="395287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2176463" y="2743200"/>
            <a:ext cx="395287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>
            <a:off x="2751138" y="3330575"/>
            <a:ext cx="395288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>
            <a:off x="2751138" y="3697288"/>
            <a:ext cx="395287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>
            <a:off x="2751138" y="4064000"/>
            <a:ext cx="395288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H="1" flipV="1">
            <a:off x="2962275" y="4271963"/>
            <a:ext cx="357188" cy="3571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>
            <a:off x="4279900" y="4835525"/>
            <a:ext cx="395288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>
            <a:off x="4279900" y="5202238"/>
            <a:ext cx="395287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>
            <a:off x="3324225" y="4641850"/>
            <a:ext cx="395288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>
            <a:off x="3709988" y="4643438"/>
            <a:ext cx="395287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>
            <a:off x="4076700" y="4648200"/>
            <a:ext cx="395288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4081463" y="5395913"/>
            <a:ext cx="395287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>
            <a:off x="3898900" y="5573713"/>
            <a:ext cx="395287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0800000">
            <a:off x="4095750" y="5764213"/>
            <a:ext cx="395288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>
            <a:off x="4481513" y="5765800"/>
            <a:ext cx="395287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0800000">
            <a:off x="4848225" y="5770563"/>
            <a:ext cx="395288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>
            <a:off x="5040313" y="5573713"/>
            <a:ext cx="395287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0800000">
            <a:off x="4857750" y="5395913"/>
            <a:ext cx="395288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>
            <a:off x="4665663" y="4830763"/>
            <a:ext cx="395287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>
            <a:off x="4665663" y="5197475"/>
            <a:ext cx="395288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0800000">
            <a:off x="4872038" y="4643438"/>
            <a:ext cx="395287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0800000">
            <a:off x="5238750" y="4648200"/>
            <a:ext cx="395288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 flipV="1">
            <a:off x="5634038" y="4271963"/>
            <a:ext cx="357187" cy="3571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6200000" flipH="1" flipV="1">
            <a:off x="6010275" y="3886200"/>
            <a:ext cx="357188" cy="3571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6200000" flipH="1" flipV="1">
            <a:off x="6386513" y="3509963"/>
            <a:ext cx="357187" cy="3571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6200000">
            <a:off x="6561138" y="3316288"/>
            <a:ext cx="395287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0800000">
            <a:off x="6748463" y="3124200"/>
            <a:ext cx="395287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16200000" flipH="1" flipV="1">
            <a:off x="7143750" y="2762250"/>
            <a:ext cx="357188" cy="3571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0800000">
            <a:off x="7134225" y="2752725"/>
            <a:ext cx="395288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6200000" flipH="1" flipV="1">
            <a:off x="7148513" y="2371725"/>
            <a:ext cx="357188" cy="3571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0800000">
            <a:off x="7138988" y="2362200"/>
            <a:ext cx="395287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6200000" flipH="1" flipV="1">
            <a:off x="7148513" y="1985963"/>
            <a:ext cx="357187" cy="3571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0800000">
            <a:off x="7138988" y="1976438"/>
            <a:ext cx="395287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16200000" flipH="1" flipV="1">
            <a:off x="7153275" y="1609725"/>
            <a:ext cx="357188" cy="3571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0800000">
            <a:off x="7143750" y="1600200"/>
            <a:ext cx="395288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16200000" flipH="1" flipV="1">
            <a:off x="6772275" y="1233488"/>
            <a:ext cx="357187" cy="3571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16200000" flipH="1" flipV="1">
            <a:off x="6391275" y="1609725"/>
            <a:ext cx="357188" cy="3571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16200000" flipH="1" flipV="1">
            <a:off x="6010275" y="1995488"/>
            <a:ext cx="357187" cy="3571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16200000">
            <a:off x="6946900" y="1419225"/>
            <a:ext cx="395288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10800000">
            <a:off x="5233988" y="2362200"/>
            <a:ext cx="395287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10800000">
            <a:off x="5600700" y="2366963"/>
            <a:ext cx="395288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10800000">
            <a:off x="4471988" y="2370138"/>
            <a:ext cx="395287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10800000">
            <a:off x="4838700" y="2362200"/>
            <a:ext cx="395288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10800000">
            <a:off x="3719513" y="2365375"/>
            <a:ext cx="395287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10800000">
            <a:off x="4086225" y="2370138"/>
            <a:ext cx="395288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0800000" flipH="1" flipV="1">
            <a:off x="3348038" y="1990725"/>
            <a:ext cx="357187" cy="3571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16200000">
            <a:off x="3132138" y="1044575"/>
            <a:ext cx="395288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16200000">
            <a:off x="3132138" y="1411288"/>
            <a:ext cx="395287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16200000">
            <a:off x="3132138" y="1778000"/>
            <a:ext cx="395288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16200000" flipH="1" flipV="1">
            <a:off x="2957513" y="852488"/>
            <a:ext cx="357187" cy="3571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16200000">
            <a:off x="2759075" y="1035050"/>
            <a:ext cx="395288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16200000" flipH="1" flipV="1">
            <a:off x="2584450" y="842963"/>
            <a:ext cx="357187" cy="3571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16200000" flipH="1" flipV="1">
            <a:off x="1814513" y="2009775"/>
            <a:ext cx="357188" cy="3571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10800000">
            <a:off x="2181225" y="1219200"/>
            <a:ext cx="395288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16200000">
            <a:off x="1976438" y="1792288"/>
            <a:ext cx="395287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16200000">
            <a:off x="1981200" y="1411288"/>
            <a:ext cx="395287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90" name="TextBox 70"/>
          <p:cNvSpPr txBox="1">
            <a:spLocks noChangeArrowheads="1"/>
          </p:cNvSpPr>
          <p:nvPr/>
        </p:nvSpPr>
        <p:spPr bwMode="auto">
          <a:xfrm>
            <a:off x="1782763" y="0"/>
            <a:ext cx="5932487" cy="6002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endParaRPr lang="ru-RU" sz="320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ru-RU" sz="320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ru-RU" sz="3200">
                <a:solidFill>
                  <a:srgbClr val="FF0000"/>
                </a:solidFill>
                <a:latin typeface="Comic Sans MS" pitchFamily="66" charset="0"/>
              </a:rPr>
              <a:t>Наша добрая подружка</a:t>
            </a:r>
          </a:p>
          <a:p>
            <a:pPr>
              <a:lnSpc>
                <a:spcPct val="150000"/>
              </a:lnSpc>
            </a:pPr>
            <a:r>
              <a:rPr lang="ru-RU" sz="3200">
                <a:solidFill>
                  <a:srgbClr val="FF0000"/>
                </a:solidFill>
                <a:latin typeface="Comic Sans MS" pitchFamily="66" charset="0"/>
              </a:rPr>
              <a:t>Даст нам перьев на подушку.</a:t>
            </a:r>
          </a:p>
          <a:p>
            <a:pPr>
              <a:lnSpc>
                <a:spcPct val="150000"/>
              </a:lnSpc>
            </a:pPr>
            <a:r>
              <a:rPr lang="ru-RU" sz="3200">
                <a:solidFill>
                  <a:srgbClr val="FF0000"/>
                </a:solidFill>
                <a:latin typeface="Comic Sans MS" pitchFamily="66" charset="0"/>
              </a:rPr>
              <a:t>Даст яичек для блинов,</a:t>
            </a:r>
          </a:p>
          <a:p>
            <a:pPr>
              <a:lnSpc>
                <a:spcPct val="150000"/>
              </a:lnSpc>
            </a:pPr>
            <a:r>
              <a:rPr lang="ru-RU" sz="3200">
                <a:solidFill>
                  <a:srgbClr val="FF0000"/>
                </a:solidFill>
                <a:latin typeface="Comic Sans MS" pitchFamily="66" charset="0"/>
              </a:rPr>
              <a:t>Куличей и пирогов. …</a:t>
            </a:r>
          </a:p>
          <a:p>
            <a:pPr>
              <a:lnSpc>
                <a:spcPct val="150000"/>
              </a:lnSpc>
            </a:pPr>
            <a:endParaRPr lang="ru-RU" sz="320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ru-RU" sz="320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2" name="Picture 6" descr="E:\pensilmt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88" y="41275"/>
            <a:ext cx="960437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Управляющая кнопка: домой 69">
            <a:hlinkClick r:id="rId4" action="ppaction://hlinksldjump" highlightClick="1"/>
          </p:cNvPr>
          <p:cNvSpPr/>
          <p:nvPr/>
        </p:nvSpPr>
        <p:spPr>
          <a:xfrm>
            <a:off x="8582022" y="6357958"/>
            <a:ext cx="428628" cy="357166"/>
          </a:xfrm>
          <a:prstGeom prst="actionButtonHome">
            <a:avLst/>
          </a:prstGeom>
          <a:gradFill>
            <a:gsLst>
              <a:gs pos="0">
                <a:srgbClr val="008000"/>
              </a:gs>
              <a:gs pos="0">
                <a:srgbClr val="00C85A"/>
              </a:gs>
              <a:gs pos="80000">
                <a:srgbClr val="92D050"/>
              </a:gs>
              <a:gs pos="100000">
                <a:srgbClr val="FFFF00"/>
              </a:gs>
            </a:gsLst>
            <a:lin ang="16200000" scaled="0"/>
          </a:gradFill>
          <a:effectLst>
            <a:outerShdw blurRad="215900" dir="3240000" sx="87000" sy="87000" algn="ctr" rotWithShape="0">
              <a:srgbClr val="92D050">
                <a:alpha val="61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endParaRPr lang="ru-RU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3616" name="TextBox 1"/>
          <p:cNvSpPr txBox="1">
            <a:spLocks noChangeArrowheads="1"/>
          </p:cNvSpPr>
          <p:nvPr/>
        </p:nvSpPr>
        <p:spPr bwMode="auto">
          <a:xfrm>
            <a:off x="1285875" y="285750"/>
            <a:ext cx="96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18 урок</a:t>
            </a:r>
          </a:p>
        </p:txBody>
      </p:sp>
      <p:sp>
        <p:nvSpPr>
          <p:cNvPr id="71" name="Управляющая кнопка: настраиваемая 70">
            <a:hlinkClick r:id="" action="ppaction://noaction" highlightClick="1"/>
          </p:cNvPr>
          <p:cNvSpPr/>
          <p:nvPr/>
        </p:nvSpPr>
        <p:spPr>
          <a:xfrm>
            <a:off x="7858125" y="6357938"/>
            <a:ext cx="428625" cy="357187"/>
          </a:xfrm>
          <a:prstGeom prst="actionButtonBlank">
            <a:avLst/>
          </a:prstGeom>
          <a:solidFill>
            <a:srgbClr val="00C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5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25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25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225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225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25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225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259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2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2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2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8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2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2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2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4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6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2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8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2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2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4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600"/>
                            </p:stCondLst>
                            <p:childTnLst>
                              <p:par>
                                <p:cTn id="1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80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2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200"/>
                            </p:stCondLst>
                            <p:childTnLst>
                              <p:par>
                                <p:cTn id="1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2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400"/>
                            </p:stCondLst>
                            <p:childTnLst>
                              <p:par>
                                <p:cTn id="1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600"/>
                            </p:stCondLst>
                            <p:childTnLst>
                              <p:par>
                                <p:cTn id="1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800"/>
                            </p:stCondLst>
                            <p:childTnLst>
                              <p:par>
                                <p:cTn id="1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2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0"/>
                            </p:stCondLst>
                            <p:childTnLst>
                              <p:par>
                                <p:cTn id="1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2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200"/>
                            </p:stCondLst>
                            <p:childTnLst>
                              <p:par>
                                <p:cTn id="1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400"/>
                            </p:stCondLst>
                            <p:childTnLst>
                              <p:par>
                                <p:cTn id="1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2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600"/>
                            </p:stCondLst>
                            <p:childTnLst>
                              <p:par>
                                <p:cTn id="1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800"/>
                            </p:stCondLst>
                            <p:childTnLst>
                              <p:par>
                                <p:cTn id="1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5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6000"/>
                            </p:stCondLst>
                            <p:childTnLst>
                              <p:par>
                                <p:cTn id="1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2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6200"/>
                            </p:stCondLst>
                            <p:childTnLst>
                              <p:par>
                                <p:cTn id="1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6400"/>
                            </p:stCondLst>
                            <p:childTnLst>
                              <p:par>
                                <p:cTn id="1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6600"/>
                            </p:stCondLst>
                            <p:childTnLst>
                              <p:par>
                                <p:cTn id="1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1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6800"/>
                            </p:stCondLst>
                            <p:childTnLst>
                              <p:par>
                                <p:cTn id="17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5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9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7200"/>
                            </p:stCondLst>
                            <p:childTnLst>
                              <p:par>
                                <p:cTn id="1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3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7400"/>
                            </p:stCondLst>
                            <p:childTnLst>
                              <p:par>
                                <p:cTn id="18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7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7600"/>
                            </p:stCondLst>
                            <p:childTnLst>
                              <p:par>
                                <p:cTn id="1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7800"/>
                            </p:stCondLst>
                            <p:childTnLst>
                              <p:par>
                                <p:cTn id="1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5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8000"/>
                            </p:stCondLst>
                            <p:childTnLst>
                              <p:par>
                                <p:cTn id="19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9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8200"/>
                            </p:stCondLst>
                            <p:childTnLst>
                              <p:par>
                                <p:cTn id="20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3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8400"/>
                            </p:stCondLst>
                            <p:childTnLst>
                              <p:par>
                                <p:cTn id="20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7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8600"/>
                            </p:stCondLst>
                            <p:childTnLst>
                              <p:par>
                                <p:cTn id="2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8800"/>
                            </p:stCondLst>
                            <p:childTnLst>
                              <p:par>
                                <p:cTn id="2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9000"/>
                            </p:stCondLst>
                            <p:childTnLst>
                              <p:par>
                                <p:cTn id="2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9200"/>
                            </p:stCondLst>
                            <p:childTnLst>
                              <p:par>
                                <p:cTn id="2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9400"/>
                            </p:stCondLst>
                            <p:childTnLst>
                              <p:par>
                                <p:cTn id="2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7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9600"/>
                            </p:stCondLst>
                            <p:childTnLst>
                              <p:par>
                                <p:cTn id="2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1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9800"/>
                            </p:stCondLst>
                            <p:childTnLst>
                              <p:par>
                                <p:cTn id="2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5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10200"/>
                            </p:stCondLst>
                            <p:childTnLst>
                              <p:par>
                                <p:cTn id="2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0400"/>
                            </p:stCondLst>
                            <p:childTnLst>
                              <p:par>
                                <p:cTn id="2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0600"/>
                            </p:stCondLst>
                            <p:childTnLst>
                              <p:par>
                                <p:cTn id="2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10800"/>
                            </p:stCondLst>
                            <p:childTnLst>
                              <p:par>
                                <p:cTn id="2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9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11200"/>
                            </p:stCondLst>
                            <p:childTnLst>
                              <p:par>
                                <p:cTn id="2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11400"/>
                            </p:stCondLst>
                            <p:childTnLst>
                              <p:par>
                                <p:cTn id="26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7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8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1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4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2590" grpId="0" build="allAtOnce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1143000"/>
            <a:ext cx="58578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Прямая соединительная линия 3"/>
          <p:cNvCxnSpPr/>
          <p:nvPr/>
        </p:nvCxnSpPr>
        <p:spPr>
          <a:xfrm rot="10800000">
            <a:off x="2914650" y="2720975"/>
            <a:ext cx="395288" cy="1588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16200000">
            <a:off x="1573213" y="2520950"/>
            <a:ext cx="395288" cy="1587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 flipH="1" flipV="1">
            <a:off x="1790700" y="2743200"/>
            <a:ext cx="357188" cy="357188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>
            <a:off x="2524125" y="2714625"/>
            <a:ext cx="395288" cy="1588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2143125" y="2720975"/>
            <a:ext cx="395288" cy="1588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>
            <a:off x="1752600" y="2714625"/>
            <a:ext cx="395288" cy="1588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 flipH="1" flipV="1">
            <a:off x="2166938" y="3124200"/>
            <a:ext cx="357187" cy="357188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>
            <a:off x="2919413" y="3492500"/>
            <a:ext cx="395287" cy="1588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>
            <a:off x="2538413" y="3490913"/>
            <a:ext cx="395287" cy="1587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>
            <a:off x="3103563" y="3678238"/>
            <a:ext cx="395287" cy="1587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0800000">
            <a:off x="2928938" y="2332038"/>
            <a:ext cx="395287" cy="1587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0800000">
            <a:off x="2533650" y="2335213"/>
            <a:ext cx="395288" cy="1587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0800000">
            <a:off x="2152650" y="2333625"/>
            <a:ext cx="395288" cy="1588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0800000">
            <a:off x="1762125" y="2335213"/>
            <a:ext cx="395288" cy="1587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>
            <a:off x="3103563" y="2144713"/>
            <a:ext cx="395287" cy="1587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0800000">
            <a:off x="4062413" y="1957388"/>
            <a:ext cx="395287" cy="1587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0800000">
            <a:off x="3671888" y="1951038"/>
            <a:ext cx="395287" cy="1587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0800000">
            <a:off x="3290888" y="1957388"/>
            <a:ext cx="395287" cy="1587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6200000">
            <a:off x="4251325" y="2154238"/>
            <a:ext cx="395287" cy="1588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>
            <a:off x="4254500" y="2549525"/>
            <a:ext cx="395288" cy="1588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>
            <a:off x="4251325" y="2916238"/>
            <a:ext cx="395287" cy="1588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6200000">
            <a:off x="4254500" y="3311525"/>
            <a:ext cx="395288" cy="1588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0800000">
            <a:off x="4429125" y="3490913"/>
            <a:ext cx="395288" cy="1587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6200000">
            <a:off x="4627563" y="2911475"/>
            <a:ext cx="395288" cy="1587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6200000">
            <a:off x="4622800" y="3306763"/>
            <a:ext cx="395287" cy="1588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0800000">
            <a:off x="4814888" y="2724150"/>
            <a:ext cx="395287" cy="1588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16200000">
            <a:off x="5013325" y="2144713"/>
            <a:ext cx="395287" cy="1588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6200000">
            <a:off x="5016500" y="2540000"/>
            <a:ext cx="395288" cy="1588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0800000">
            <a:off x="5595938" y="1955800"/>
            <a:ext cx="395287" cy="1588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0800000">
            <a:off x="5205413" y="1957388"/>
            <a:ext cx="395287" cy="1587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0800000">
            <a:off x="6343650" y="1214438"/>
            <a:ext cx="395288" cy="1587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0800000">
            <a:off x="5953125" y="1216025"/>
            <a:ext cx="395288" cy="1588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16200000">
            <a:off x="5775325" y="1397000"/>
            <a:ext cx="395288" cy="1588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6200000">
            <a:off x="5770563" y="1782763"/>
            <a:ext cx="395287" cy="1587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16200000">
            <a:off x="6923088" y="1411288"/>
            <a:ext cx="395287" cy="1587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10800000">
            <a:off x="6743700" y="1585913"/>
            <a:ext cx="395288" cy="1587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10800000">
            <a:off x="6734175" y="1214438"/>
            <a:ext cx="395288" cy="1587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16200000">
            <a:off x="6538913" y="1763713"/>
            <a:ext cx="395287" cy="1587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16200000">
            <a:off x="6542088" y="2149475"/>
            <a:ext cx="395288" cy="1587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10800000">
            <a:off x="6348413" y="2333625"/>
            <a:ext cx="395287" cy="1588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16200000">
            <a:off x="6151563" y="2511425"/>
            <a:ext cx="395288" cy="1587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16200000">
            <a:off x="6146800" y="2897188"/>
            <a:ext cx="395287" cy="1588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10800000">
            <a:off x="5972175" y="3100388"/>
            <a:ext cx="395288" cy="1587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16200000">
            <a:off x="5775325" y="3278188"/>
            <a:ext cx="395287" cy="1588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6200000">
            <a:off x="5778500" y="3663950"/>
            <a:ext cx="395288" cy="1588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10800000">
            <a:off x="6348413" y="3857625"/>
            <a:ext cx="395287" cy="1588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10800000">
            <a:off x="5957888" y="3859213"/>
            <a:ext cx="395287" cy="1587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16200000">
            <a:off x="6537325" y="3673475"/>
            <a:ext cx="395288" cy="1588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10800000">
            <a:off x="6724650" y="3467100"/>
            <a:ext cx="395288" cy="1588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16200000">
            <a:off x="6913563" y="3282950"/>
            <a:ext cx="395288" cy="1587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10800000">
            <a:off x="7110413" y="3095625"/>
            <a:ext cx="395287" cy="1588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16200000">
            <a:off x="7286625" y="3282950"/>
            <a:ext cx="395288" cy="1588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16200000">
            <a:off x="7289800" y="3668713"/>
            <a:ext cx="395287" cy="1588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16200000">
            <a:off x="7289800" y="4059238"/>
            <a:ext cx="395287" cy="1588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16200000">
            <a:off x="7285038" y="4445000"/>
            <a:ext cx="395288" cy="1587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16200000">
            <a:off x="7285038" y="4811713"/>
            <a:ext cx="395287" cy="1587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10800000">
            <a:off x="6729413" y="5365750"/>
            <a:ext cx="395287" cy="1588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10800000">
            <a:off x="6338888" y="5367338"/>
            <a:ext cx="395287" cy="1587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10800000">
            <a:off x="5962650" y="5365750"/>
            <a:ext cx="395288" cy="1588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10800000">
            <a:off x="5572125" y="5367338"/>
            <a:ext cx="395288" cy="1587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10800000">
            <a:off x="5186363" y="5360988"/>
            <a:ext cx="395287" cy="1587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10800000">
            <a:off x="4795838" y="5362575"/>
            <a:ext cx="395287" cy="1588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10800000">
            <a:off x="4462463" y="5356225"/>
            <a:ext cx="395287" cy="1588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10800000">
            <a:off x="4071938" y="5357813"/>
            <a:ext cx="395287" cy="1587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10800000" flipH="1" flipV="1">
            <a:off x="3324225" y="5010150"/>
            <a:ext cx="357188" cy="357188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10800000">
            <a:off x="3681413" y="5357813"/>
            <a:ext cx="395287" cy="1587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16200000">
            <a:off x="3103563" y="4054475"/>
            <a:ext cx="395288" cy="1587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16200000">
            <a:off x="3103563" y="4421188"/>
            <a:ext cx="395287" cy="1587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16200000">
            <a:off x="3103563" y="4797425"/>
            <a:ext cx="395288" cy="1587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rot="16200000" flipH="1" flipV="1">
            <a:off x="7115175" y="5000625"/>
            <a:ext cx="357188" cy="357188"/>
          </a:xfrm>
          <a:prstGeom prst="line">
            <a:avLst/>
          </a:prstGeom>
          <a:ln w="444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26" name="TextBox 84"/>
          <p:cNvSpPr txBox="1">
            <a:spLocks noChangeArrowheads="1"/>
          </p:cNvSpPr>
          <p:nvPr/>
        </p:nvSpPr>
        <p:spPr bwMode="auto">
          <a:xfrm>
            <a:off x="1714500" y="855663"/>
            <a:ext cx="6338888" cy="5921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endParaRPr lang="ru-RU" sz="3200">
              <a:solidFill>
                <a:srgbClr val="CC3399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ru-RU" sz="3200">
                <a:solidFill>
                  <a:srgbClr val="CC3399"/>
                </a:solidFill>
                <a:latin typeface="Comic Sans MS" pitchFamily="66" charset="0"/>
              </a:rPr>
              <a:t>Весь день рыбак в воде стоял.</a:t>
            </a:r>
          </a:p>
          <a:p>
            <a:pPr>
              <a:lnSpc>
                <a:spcPct val="150000"/>
              </a:lnSpc>
            </a:pPr>
            <a:r>
              <a:rPr lang="ru-RU" sz="3200">
                <a:solidFill>
                  <a:srgbClr val="CC3399"/>
                </a:solidFill>
                <a:latin typeface="Comic Sans MS" pitchFamily="66" charset="0"/>
              </a:rPr>
              <a:t>Мешок рыбёшкой набивал.</a:t>
            </a:r>
          </a:p>
          <a:p>
            <a:pPr>
              <a:lnSpc>
                <a:spcPct val="150000"/>
              </a:lnSpc>
            </a:pPr>
            <a:r>
              <a:rPr lang="ru-RU" sz="3200">
                <a:solidFill>
                  <a:srgbClr val="CC3399"/>
                </a:solidFill>
                <a:latin typeface="Comic Sans MS" pitchFamily="66" charset="0"/>
              </a:rPr>
              <a:t>Закончил лов, забрал улов.</a:t>
            </a:r>
          </a:p>
          <a:p>
            <a:pPr>
              <a:lnSpc>
                <a:spcPct val="150000"/>
              </a:lnSpc>
            </a:pPr>
            <a:r>
              <a:rPr lang="ru-RU" sz="3200">
                <a:solidFill>
                  <a:srgbClr val="CC3399"/>
                </a:solidFill>
                <a:latin typeface="Comic Sans MS" pitchFamily="66" charset="0"/>
              </a:rPr>
              <a:t>Поднялся ввысь – и был таков.</a:t>
            </a:r>
          </a:p>
          <a:p>
            <a:pPr>
              <a:lnSpc>
                <a:spcPct val="150000"/>
              </a:lnSpc>
            </a:pPr>
            <a:endParaRPr lang="ru-RU" sz="3200">
              <a:solidFill>
                <a:srgbClr val="CC3399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ru-RU" sz="3200">
              <a:solidFill>
                <a:srgbClr val="CC3399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ru-RU" sz="3200">
              <a:solidFill>
                <a:srgbClr val="CC3399"/>
              </a:solidFill>
              <a:latin typeface="Comic Sans MS" pitchFamily="66" charset="0"/>
            </a:endParaRPr>
          </a:p>
        </p:txBody>
      </p:sp>
      <p:pic>
        <p:nvPicPr>
          <p:cNvPr id="2" name="Picture 6" descr="E:\pensilmt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88" y="41275"/>
            <a:ext cx="960437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" name="Управляющая кнопка: домой 85">
            <a:hlinkClick r:id="rId4" action="ppaction://hlinksldjump" highlightClick="1"/>
          </p:cNvPr>
          <p:cNvSpPr/>
          <p:nvPr/>
        </p:nvSpPr>
        <p:spPr>
          <a:xfrm>
            <a:off x="8582022" y="6357958"/>
            <a:ext cx="428628" cy="357166"/>
          </a:xfrm>
          <a:prstGeom prst="actionButtonHome">
            <a:avLst/>
          </a:prstGeom>
          <a:gradFill>
            <a:gsLst>
              <a:gs pos="0">
                <a:srgbClr val="008000"/>
              </a:gs>
              <a:gs pos="0">
                <a:srgbClr val="00C85A"/>
              </a:gs>
              <a:gs pos="80000">
                <a:srgbClr val="92D050"/>
              </a:gs>
              <a:gs pos="100000">
                <a:srgbClr val="FFFF00"/>
              </a:gs>
            </a:gsLst>
            <a:lin ang="16200000" scaled="0"/>
          </a:gradFill>
          <a:effectLst>
            <a:outerShdw blurRad="215900" dir="3240000" sx="87000" sy="87000" algn="ctr" rotWithShape="0">
              <a:srgbClr val="92D050">
                <a:alpha val="61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endParaRPr lang="ru-RU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4652" name="TextBox 1"/>
          <p:cNvSpPr txBox="1">
            <a:spLocks noChangeArrowheads="1"/>
          </p:cNvSpPr>
          <p:nvPr/>
        </p:nvSpPr>
        <p:spPr bwMode="auto">
          <a:xfrm>
            <a:off x="1285875" y="285750"/>
            <a:ext cx="96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19 урок</a:t>
            </a:r>
          </a:p>
        </p:txBody>
      </p:sp>
      <p:sp>
        <p:nvSpPr>
          <p:cNvPr id="87" name="Управляющая кнопка: настраиваемая 86">
            <a:hlinkClick r:id="" action="ppaction://noaction" highlightClick="1"/>
          </p:cNvPr>
          <p:cNvSpPr/>
          <p:nvPr/>
        </p:nvSpPr>
        <p:spPr>
          <a:xfrm>
            <a:off x="7858125" y="6357938"/>
            <a:ext cx="428625" cy="357187"/>
          </a:xfrm>
          <a:prstGeom prst="actionButtonBlank">
            <a:avLst/>
          </a:prstGeom>
          <a:solidFill>
            <a:srgbClr val="00C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3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3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23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23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3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23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36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6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8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2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4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600"/>
                            </p:stCondLst>
                            <p:childTnLst>
                              <p:par>
                                <p:cTn id="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80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0"/>
                            </p:stCondLst>
                            <p:childTnLst>
                              <p:par>
                                <p:cTn id="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"/>
                            </p:stCondLst>
                            <p:childTnLst>
                              <p:par>
                                <p:cTn id="10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4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600"/>
                            </p:stCondLst>
                            <p:childTnLst>
                              <p:par>
                                <p:cTn id="1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2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80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200"/>
                            </p:stCondLst>
                            <p:childTnLst>
                              <p:par>
                                <p:cTn id="1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2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400"/>
                            </p:stCondLst>
                            <p:childTnLst>
                              <p:par>
                                <p:cTn id="1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600"/>
                            </p:stCondLst>
                            <p:childTnLst>
                              <p:par>
                                <p:cTn id="1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2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800"/>
                            </p:stCondLst>
                            <p:childTnLst>
                              <p:par>
                                <p:cTn id="1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0"/>
                            </p:stCondLst>
                            <p:childTnLst>
                              <p:par>
                                <p:cTn id="1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2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200"/>
                            </p:stCondLst>
                            <p:childTnLst>
                              <p:par>
                                <p:cTn id="1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400"/>
                            </p:stCondLst>
                            <p:childTnLst>
                              <p:par>
                                <p:cTn id="1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600"/>
                            </p:stCondLst>
                            <p:childTnLst>
                              <p:par>
                                <p:cTn id="1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2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800"/>
                            </p:stCondLst>
                            <p:childTnLst>
                              <p:par>
                                <p:cTn id="1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6000"/>
                            </p:stCondLst>
                            <p:childTnLst>
                              <p:par>
                                <p:cTn id="1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6200"/>
                            </p:stCondLst>
                            <p:childTnLst>
                              <p:par>
                                <p:cTn id="1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3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6400"/>
                            </p:stCondLst>
                            <p:childTnLst>
                              <p:par>
                                <p:cTn id="1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2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6600"/>
                            </p:stCondLst>
                            <p:childTnLst>
                              <p:par>
                                <p:cTn id="1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1" dur="2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6800"/>
                            </p:stCondLst>
                            <p:childTnLst>
                              <p:par>
                                <p:cTn id="17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5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9" dur="2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7200"/>
                            </p:stCondLst>
                            <p:childTnLst>
                              <p:par>
                                <p:cTn id="1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3" dur="2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7400"/>
                            </p:stCondLst>
                            <p:childTnLst>
                              <p:par>
                                <p:cTn id="1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7" dur="2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7600"/>
                            </p:stCondLst>
                            <p:childTnLst>
                              <p:par>
                                <p:cTn id="1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1" dur="2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7800"/>
                            </p:stCondLst>
                            <p:childTnLst>
                              <p:par>
                                <p:cTn id="1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5" dur="2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8000"/>
                            </p:stCondLst>
                            <p:childTnLst>
                              <p:par>
                                <p:cTn id="1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2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8200"/>
                            </p:stCondLst>
                            <p:childTnLst>
                              <p:par>
                                <p:cTn id="2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3" dur="2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8400"/>
                            </p:stCondLst>
                            <p:childTnLst>
                              <p:par>
                                <p:cTn id="2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2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8600"/>
                            </p:stCondLst>
                            <p:childTnLst>
                              <p:par>
                                <p:cTn id="2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1" dur="2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8800"/>
                            </p:stCondLst>
                            <p:childTnLst>
                              <p:par>
                                <p:cTn id="2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2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9000"/>
                            </p:stCondLst>
                            <p:childTnLst>
                              <p:par>
                                <p:cTn id="2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9" dur="2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9200"/>
                            </p:stCondLst>
                            <p:childTnLst>
                              <p:par>
                                <p:cTn id="2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3" dur="2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9400"/>
                            </p:stCondLst>
                            <p:childTnLst>
                              <p:par>
                                <p:cTn id="2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7" dur="2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9600"/>
                            </p:stCondLst>
                            <p:childTnLst>
                              <p:par>
                                <p:cTn id="2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1" dur="2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9800"/>
                            </p:stCondLst>
                            <p:childTnLst>
                              <p:par>
                                <p:cTn id="2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5" dur="2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9" dur="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10200"/>
                            </p:stCondLst>
                            <p:childTnLst>
                              <p:par>
                                <p:cTn id="2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3" dur="2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0400"/>
                            </p:stCondLst>
                            <p:childTnLst>
                              <p:par>
                                <p:cTn id="2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7" dur="2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0600"/>
                            </p:stCondLst>
                            <p:childTnLst>
                              <p:par>
                                <p:cTn id="2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1" dur="2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10800"/>
                            </p:stCondLst>
                            <p:childTnLst>
                              <p:par>
                                <p:cTn id="2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5" dur="2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9" dur="2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11200"/>
                            </p:stCondLst>
                            <p:childTnLst>
                              <p:par>
                                <p:cTn id="2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3" dur="2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11400"/>
                            </p:stCondLst>
                            <p:childTnLst>
                              <p:par>
                                <p:cTn id="26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7" dur="2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11600"/>
                            </p:stCondLst>
                            <p:childTnLst>
                              <p:par>
                                <p:cTn id="2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1" dur="2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11800"/>
                            </p:stCondLst>
                            <p:childTnLst>
                              <p:par>
                                <p:cTn id="27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5" dur="2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9" dur="2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12200"/>
                            </p:stCondLst>
                            <p:childTnLst>
                              <p:par>
                                <p:cTn id="2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2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12400"/>
                            </p:stCondLst>
                            <p:childTnLst>
                              <p:par>
                                <p:cTn id="2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7" dur="2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12600"/>
                            </p:stCondLst>
                            <p:childTnLst>
                              <p:par>
                                <p:cTn id="2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1" dur="2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12800"/>
                            </p:stCondLst>
                            <p:childTnLst>
                              <p:par>
                                <p:cTn id="2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2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9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13200"/>
                            </p:stCondLst>
                            <p:childTnLst>
                              <p:par>
                                <p:cTn id="3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3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13400"/>
                            </p:stCondLst>
                            <p:childTnLst>
                              <p:par>
                                <p:cTn id="3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7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13600"/>
                            </p:stCondLst>
                            <p:childTnLst>
                              <p:par>
                                <p:cTn id="3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1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13800"/>
                            </p:stCondLst>
                            <p:childTnLst>
                              <p:par>
                                <p:cTn id="3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5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4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6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8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1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4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0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3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6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9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2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5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8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1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4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7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0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3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6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3626" grpId="0" build="allAtOnce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3" y="928688"/>
            <a:ext cx="5934075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 rot="10800000">
            <a:off x="3243263" y="2505075"/>
            <a:ext cx="395287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>
            <a:off x="2660650" y="3054350"/>
            <a:ext cx="395288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2114550" y="3281363"/>
            <a:ext cx="357187" cy="3571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2500313" y="2900363"/>
            <a:ext cx="357187" cy="3571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2876550" y="2514600"/>
            <a:ext cx="357188" cy="3571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>
            <a:off x="2665413" y="3463925"/>
            <a:ext cx="395288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>
            <a:off x="2665413" y="3830638"/>
            <a:ext cx="395287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>
            <a:off x="2665413" y="4206875"/>
            <a:ext cx="395288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>
            <a:off x="2665413" y="4597400"/>
            <a:ext cx="395288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>
            <a:off x="2665413" y="4968875"/>
            <a:ext cx="395288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>
            <a:off x="3046413" y="4192588"/>
            <a:ext cx="395287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>
            <a:off x="3051175" y="4570413"/>
            <a:ext cx="395287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>
            <a:off x="3046413" y="4959350"/>
            <a:ext cx="395288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>
            <a:off x="4565650" y="4197350"/>
            <a:ext cx="395288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>
            <a:off x="4565650" y="4587875"/>
            <a:ext cx="395288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>
            <a:off x="4565650" y="4964113"/>
            <a:ext cx="395287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6200000">
            <a:off x="4951413" y="4202113"/>
            <a:ext cx="395287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>
            <a:off x="4951413" y="4592638"/>
            <a:ext cx="395287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>
            <a:off x="4951413" y="4968875"/>
            <a:ext cx="395288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5172075" y="3648075"/>
            <a:ext cx="357188" cy="3571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 flipH="1" flipV="1">
            <a:off x="5557838" y="3267075"/>
            <a:ext cx="357188" cy="3571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 flipH="1" flipV="1">
            <a:off x="5934075" y="2881313"/>
            <a:ext cx="357187" cy="3571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0800000">
            <a:off x="3629025" y="2505075"/>
            <a:ext cx="395288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0800000">
            <a:off x="4000500" y="2500313"/>
            <a:ext cx="395288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0800000">
            <a:off x="4386263" y="2500313"/>
            <a:ext cx="395287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0800000">
            <a:off x="4729163" y="2500313"/>
            <a:ext cx="395287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0800000">
            <a:off x="5114925" y="2500313"/>
            <a:ext cx="395288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 flipH="1" flipV="1">
            <a:off x="5534025" y="2143125"/>
            <a:ext cx="357188" cy="3571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0800000">
            <a:off x="6296025" y="2886075"/>
            <a:ext cx="395288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0800000">
            <a:off x="6638925" y="2886075"/>
            <a:ext cx="395288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0800000">
            <a:off x="7024688" y="2886075"/>
            <a:ext cx="395287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0800000">
            <a:off x="7038975" y="2509838"/>
            <a:ext cx="395288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16200000">
            <a:off x="7232650" y="2697163"/>
            <a:ext cx="395287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0800000">
            <a:off x="4757738" y="5141913"/>
            <a:ext cx="395287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0800000">
            <a:off x="2857500" y="5148263"/>
            <a:ext cx="395288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0800000">
            <a:off x="3233738" y="4019550"/>
            <a:ext cx="395287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0800000">
            <a:off x="3619500" y="4022725"/>
            <a:ext cx="395288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0800000">
            <a:off x="4000500" y="4019550"/>
            <a:ext cx="395288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10800000">
            <a:off x="4391025" y="4019550"/>
            <a:ext cx="395288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6200000">
            <a:off x="6103938" y="1173163"/>
            <a:ext cx="395287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16200000">
            <a:off x="6103938" y="1563688"/>
            <a:ext cx="395287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16200000">
            <a:off x="6103938" y="1939925"/>
            <a:ext cx="395288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16200000">
            <a:off x="5718175" y="1558925"/>
            <a:ext cx="395288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16200000">
            <a:off x="5718175" y="1935163"/>
            <a:ext cx="395287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16200000">
            <a:off x="6470650" y="1177925"/>
            <a:ext cx="395288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16200000">
            <a:off x="6470650" y="1568450"/>
            <a:ext cx="395288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16200000">
            <a:off x="6470650" y="1944688"/>
            <a:ext cx="395287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 flipH="1" flipV="1">
            <a:off x="5919788" y="995363"/>
            <a:ext cx="357187" cy="3571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 flipH="1" flipV="1">
            <a:off x="6310313" y="1000125"/>
            <a:ext cx="357188" cy="3571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0800000" flipH="1" flipV="1">
            <a:off x="6686550" y="2138363"/>
            <a:ext cx="357188" cy="3571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629" name="Picture 6" descr="E:\pensilmt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88" y="41275"/>
            <a:ext cx="960437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" name="Управляющая кнопка: домой 59">
            <a:hlinkClick r:id="rId4" action="ppaction://hlinksldjump" highlightClick="1"/>
          </p:cNvPr>
          <p:cNvSpPr/>
          <p:nvPr/>
        </p:nvSpPr>
        <p:spPr>
          <a:xfrm>
            <a:off x="8582022" y="6357958"/>
            <a:ext cx="428628" cy="357166"/>
          </a:xfrm>
          <a:prstGeom prst="actionButtonHome">
            <a:avLst/>
          </a:prstGeom>
          <a:gradFill>
            <a:gsLst>
              <a:gs pos="0">
                <a:srgbClr val="008000"/>
              </a:gs>
              <a:gs pos="0">
                <a:srgbClr val="00C85A"/>
              </a:gs>
              <a:gs pos="80000">
                <a:srgbClr val="92D050"/>
              </a:gs>
              <a:gs pos="100000">
                <a:srgbClr val="FFFF00"/>
              </a:gs>
            </a:gsLst>
            <a:lin ang="16200000" scaled="0"/>
          </a:gradFill>
          <a:effectLst>
            <a:outerShdw blurRad="215900" dir="3240000" sx="87000" sy="87000" algn="ctr" rotWithShape="0">
              <a:srgbClr val="92D050">
                <a:alpha val="61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endParaRPr lang="ru-RU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5655" name="TextBox 1"/>
          <p:cNvSpPr txBox="1">
            <a:spLocks noChangeArrowheads="1"/>
          </p:cNvSpPr>
          <p:nvPr/>
        </p:nvSpPr>
        <p:spPr bwMode="auto">
          <a:xfrm>
            <a:off x="1249363" y="285750"/>
            <a:ext cx="96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20 урок</a:t>
            </a: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1285875" y="725488"/>
            <a:ext cx="6643688" cy="56324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5F5F5F"/>
                </a:solidFill>
                <a:latin typeface="Comic Sans MS" pitchFamily="66" charset="0"/>
              </a:rPr>
              <a:t>	Вежливый ослик очень вежливый,	</a:t>
            </a:r>
          </a:p>
          <a:p>
            <a:r>
              <a:rPr lang="ru-RU" sz="2400">
                <a:solidFill>
                  <a:srgbClr val="5F5F5F"/>
                </a:solidFill>
                <a:latin typeface="Comic Sans MS" pitchFamily="66" charset="0"/>
              </a:rPr>
              <a:t>	Воспитанный он был.</a:t>
            </a:r>
          </a:p>
          <a:p>
            <a:r>
              <a:rPr lang="ru-RU" sz="2400">
                <a:solidFill>
                  <a:srgbClr val="5F5F5F"/>
                </a:solidFill>
                <a:latin typeface="Comic Sans MS" pitchFamily="66" charset="0"/>
              </a:rPr>
              <a:t>	Всем улыбался, кланялся</a:t>
            </a:r>
          </a:p>
          <a:p>
            <a:r>
              <a:rPr lang="ru-RU" sz="2400">
                <a:solidFill>
                  <a:srgbClr val="5F5F5F"/>
                </a:solidFill>
                <a:latin typeface="Comic Sans MS" pitchFamily="66" charset="0"/>
              </a:rPr>
              <a:t>	И «здравствуй» говорил.</a:t>
            </a:r>
          </a:p>
          <a:p>
            <a:r>
              <a:rPr lang="ru-RU" sz="2400">
                <a:solidFill>
                  <a:srgbClr val="5F5F5F"/>
                </a:solidFill>
                <a:latin typeface="Comic Sans MS" pitchFamily="66" charset="0"/>
              </a:rPr>
              <a:t>	Потом он отходил на шаг</a:t>
            </a:r>
          </a:p>
          <a:p>
            <a:r>
              <a:rPr lang="ru-RU" sz="2400">
                <a:solidFill>
                  <a:srgbClr val="5F5F5F"/>
                </a:solidFill>
                <a:latin typeface="Comic Sans MS" pitchFamily="66" charset="0"/>
              </a:rPr>
              <a:t>	И говорил;		</a:t>
            </a:r>
          </a:p>
          <a:p>
            <a:pPr lvl="2">
              <a:buFontTx/>
              <a:buChar char="-"/>
            </a:pPr>
            <a:r>
              <a:rPr lang="ru-RU" sz="2400">
                <a:solidFill>
                  <a:srgbClr val="5F5F5F"/>
                </a:solidFill>
                <a:latin typeface="Comic Sans MS" pitchFamily="66" charset="0"/>
              </a:rPr>
              <a:t>Тюлень – тюфяк,</a:t>
            </a:r>
          </a:p>
          <a:p>
            <a:pPr lvl="2">
              <a:buFontTx/>
              <a:buChar char="-"/>
            </a:pPr>
            <a:r>
              <a:rPr lang="ru-RU" sz="2400">
                <a:solidFill>
                  <a:srgbClr val="5F5F5F"/>
                </a:solidFill>
                <a:latin typeface="Comic Sans MS" pitchFamily="66" charset="0"/>
              </a:rPr>
              <a:t> А заяц – трус,</a:t>
            </a:r>
          </a:p>
          <a:p>
            <a:pPr lvl="2">
              <a:buFontTx/>
              <a:buChar char="-"/>
            </a:pPr>
            <a:r>
              <a:rPr lang="ru-RU" sz="2400">
                <a:solidFill>
                  <a:srgbClr val="5F5F5F"/>
                </a:solidFill>
                <a:latin typeface="Comic Sans MS" pitchFamily="66" charset="0"/>
              </a:rPr>
              <a:t> А лев - дурак,</a:t>
            </a:r>
          </a:p>
          <a:p>
            <a:pPr lvl="2">
              <a:buFontTx/>
              <a:buChar char="-"/>
            </a:pPr>
            <a:r>
              <a:rPr lang="ru-RU" sz="2400">
                <a:solidFill>
                  <a:srgbClr val="5F5F5F"/>
                </a:solidFill>
                <a:latin typeface="Comic Sans MS" pitchFamily="66" charset="0"/>
              </a:rPr>
              <a:t>А слон – обжора и толстяк…</a:t>
            </a:r>
          </a:p>
          <a:p>
            <a:pPr lvl="2">
              <a:buFontTx/>
              <a:buChar char="-"/>
            </a:pPr>
            <a:r>
              <a:rPr lang="ru-RU" sz="2400">
                <a:solidFill>
                  <a:srgbClr val="5F5F5F"/>
                </a:solidFill>
                <a:latin typeface="Comic Sans MS" pitchFamily="66" charset="0"/>
              </a:rPr>
              <a:t>Ни разу доброго словца</a:t>
            </a:r>
          </a:p>
          <a:p>
            <a:pPr lvl="2">
              <a:buFontTx/>
              <a:buChar char="-"/>
            </a:pPr>
            <a:r>
              <a:rPr lang="ru-RU" sz="2400">
                <a:solidFill>
                  <a:srgbClr val="5F5F5F"/>
                </a:solidFill>
                <a:latin typeface="Comic Sans MS" pitchFamily="66" charset="0"/>
              </a:rPr>
              <a:t>Он не сказал ни про кого – </a:t>
            </a:r>
          </a:p>
          <a:p>
            <a:pPr lvl="2">
              <a:buFontTx/>
              <a:buChar char="-"/>
            </a:pPr>
            <a:r>
              <a:rPr lang="ru-RU" sz="2400">
                <a:solidFill>
                  <a:srgbClr val="5F5F5F"/>
                </a:solidFill>
                <a:latin typeface="Comic Sans MS" pitchFamily="66" charset="0"/>
              </a:rPr>
              <a:t>И я прошу тебя, дружок,</a:t>
            </a:r>
          </a:p>
          <a:p>
            <a:pPr lvl="2">
              <a:buFontTx/>
              <a:buChar char="-"/>
            </a:pPr>
            <a:r>
              <a:rPr lang="ru-RU" sz="2400">
                <a:solidFill>
                  <a:srgbClr val="5F5F5F"/>
                </a:solidFill>
                <a:latin typeface="Comic Sans MS" pitchFamily="66" charset="0"/>
              </a:rPr>
              <a:t>Не будь похожим на него.</a:t>
            </a:r>
          </a:p>
          <a:p>
            <a:pPr lvl="2"/>
            <a:r>
              <a:rPr lang="ru-RU" sz="2400">
                <a:solidFill>
                  <a:srgbClr val="5F5F5F"/>
                </a:solidFill>
                <a:latin typeface="Comic Sans MS" pitchFamily="66" charset="0"/>
              </a:rPr>
              <a:t>	И. Пивоварова</a:t>
            </a:r>
          </a:p>
        </p:txBody>
      </p:sp>
      <p:sp>
        <p:nvSpPr>
          <p:cNvPr id="61" name="Управляющая кнопка: настраиваемая 60">
            <a:hlinkClick r:id="" action="ppaction://noaction" highlightClick="1"/>
          </p:cNvPr>
          <p:cNvSpPr/>
          <p:nvPr/>
        </p:nvSpPr>
        <p:spPr>
          <a:xfrm>
            <a:off x="7858125" y="6357938"/>
            <a:ext cx="428625" cy="357187"/>
          </a:xfrm>
          <a:prstGeom prst="actionButtonBlank">
            <a:avLst/>
          </a:prstGeom>
          <a:solidFill>
            <a:srgbClr val="00C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4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45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45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458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458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458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458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24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245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245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2458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2458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2458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2000"/>
                                        <p:tgtEl>
                                          <p:spTgt spid="2458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2458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46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"/>
                            </p:stCondLst>
                            <p:childTnLst>
                              <p:par>
                                <p:cTn id="10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00"/>
                            </p:stCondLst>
                            <p:childTnLst>
                              <p:par>
                                <p:cTn id="1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600"/>
                            </p:stCondLst>
                            <p:childTnLst>
                              <p:par>
                                <p:cTn id="1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800"/>
                            </p:stCondLst>
                            <p:childTnLst>
                              <p:par>
                                <p:cTn id="1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2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200"/>
                            </p:stCondLst>
                            <p:childTnLst>
                              <p:par>
                                <p:cTn id="1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400"/>
                            </p:stCondLst>
                            <p:childTnLst>
                              <p:par>
                                <p:cTn id="1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600"/>
                            </p:stCondLst>
                            <p:childTnLst>
                              <p:par>
                                <p:cTn id="1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800"/>
                            </p:stCondLst>
                            <p:childTnLst>
                              <p:par>
                                <p:cTn id="1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2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200"/>
                            </p:stCondLst>
                            <p:childTnLst>
                              <p:par>
                                <p:cTn id="1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2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400"/>
                            </p:stCondLst>
                            <p:childTnLst>
                              <p:par>
                                <p:cTn id="1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2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600"/>
                            </p:stCondLst>
                            <p:childTnLst>
                              <p:par>
                                <p:cTn id="1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2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800"/>
                            </p:stCondLst>
                            <p:childTnLst>
                              <p:par>
                                <p:cTn id="1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3000"/>
                            </p:stCondLst>
                            <p:childTnLst>
                              <p:par>
                                <p:cTn id="1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3200"/>
                            </p:stCondLst>
                            <p:childTnLst>
                              <p:par>
                                <p:cTn id="1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2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400"/>
                            </p:stCondLst>
                            <p:childTnLst>
                              <p:par>
                                <p:cTn id="1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3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3600"/>
                            </p:stCondLst>
                            <p:childTnLst>
                              <p:par>
                                <p:cTn id="1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7" dur="2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3800"/>
                            </p:stCondLst>
                            <p:childTnLst>
                              <p:par>
                                <p:cTn id="1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1" dur="2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4000"/>
                            </p:stCondLst>
                            <p:childTnLst>
                              <p:par>
                                <p:cTn id="1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2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4200"/>
                            </p:stCondLst>
                            <p:childTnLst>
                              <p:par>
                                <p:cTn id="1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4400"/>
                            </p:stCondLst>
                            <p:childTnLst>
                              <p:par>
                                <p:cTn id="1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4600"/>
                            </p:stCondLst>
                            <p:childTnLst>
                              <p:par>
                                <p:cTn id="19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7" dur="2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4800"/>
                            </p:stCondLst>
                            <p:childTnLst>
                              <p:par>
                                <p:cTn id="19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1" dur="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5000"/>
                            </p:stCondLst>
                            <p:childTnLst>
                              <p:par>
                                <p:cTn id="20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5" dur="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200"/>
                            </p:stCondLst>
                            <p:childTnLst>
                              <p:par>
                                <p:cTn id="20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9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5400"/>
                            </p:stCondLst>
                            <p:childTnLst>
                              <p:par>
                                <p:cTn id="2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3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5600"/>
                            </p:stCondLst>
                            <p:childTnLst>
                              <p:par>
                                <p:cTn id="2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7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5800"/>
                            </p:stCondLst>
                            <p:childTnLst>
                              <p:par>
                                <p:cTn id="2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1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5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6200"/>
                            </p:stCondLst>
                            <p:childTnLst>
                              <p:par>
                                <p:cTn id="2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9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6400"/>
                            </p:stCondLst>
                            <p:childTnLst>
                              <p:par>
                                <p:cTn id="2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3" dur="2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6600"/>
                            </p:stCondLst>
                            <p:childTnLst>
                              <p:par>
                                <p:cTn id="2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6800"/>
                            </p:stCondLst>
                            <p:childTnLst>
                              <p:par>
                                <p:cTn id="2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7000"/>
                            </p:stCondLst>
                            <p:childTnLst>
                              <p:par>
                                <p:cTn id="2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7200"/>
                            </p:stCondLst>
                            <p:childTnLst>
                              <p:par>
                                <p:cTn id="2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9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7400"/>
                            </p:stCondLst>
                            <p:childTnLst>
                              <p:par>
                                <p:cTn id="2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3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7600"/>
                            </p:stCondLst>
                            <p:childTnLst>
                              <p:par>
                                <p:cTn id="2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7" dur="2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7800"/>
                            </p:stCondLst>
                            <p:childTnLst>
                              <p:par>
                                <p:cTn id="2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1" dur="2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8000"/>
                            </p:stCondLst>
                            <p:childTnLst>
                              <p:par>
                                <p:cTn id="2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5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8200"/>
                            </p:stCondLst>
                            <p:childTnLst>
                              <p:par>
                                <p:cTn id="2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9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8400"/>
                            </p:stCondLst>
                            <p:childTnLst>
                              <p:par>
                                <p:cTn id="2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3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8600"/>
                            </p:stCondLst>
                            <p:childTnLst>
                              <p:par>
                                <p:cTn id="27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7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8800"/>
                            </p:stCondLst>
                            <p:childTnLst>
                              <p:par>
                                <p:cTn id="2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9000"/>
                            </p:stCondLst>
                            <p:childTnLst>
                              <p:par>
                                <p:cTn id="2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9200"/>
                            </p:stCondLst>
                            <p:childTnLst>
                              <p:par>
                                <p:cTn id="2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9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9400"/>
                            </p:stCondLst>
                            <p:childTnLst>
                              <p:par>
                                <p:cTn id="2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9600"/>
                            </p:stCondLst>
                            <p:childTnLst>
                              <p:par>
                                <p:cTn id="2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7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9800"/>
                            </p:stCondLst>
                            <p:childTnLst>
                              <p:par>
                                <p:cTn id="2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29"/>
                  </p:tgtEl>
                </p:cond>
              </p:nextCondLst>
            </p:seq>
          </p:childTnLst>
        </p:cTn>
      </p:par>
    </p:tnLst>
    <p:bldLst>
      <p:bldP spid="24580" grpId="0" build="allAtOnce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"/>
          <p:cNvPicPr>
            <a:picLocks noChangeAspect="1" noChangeArrowheads="1"/>
          </p:cNvPicPr>
          <p:nvPr/>
        </p:nvPicPr>
        <p:blipFill>
          <a:blip r:embed="rId2"/>
          <a:srcRect l="1505" t="4546" r="1454" b="4546"/>
          <a:stretch>
            <a:fillRect/>
          </a:stretch>
        </p:blipFill>
        <p:spPr bwMode="auto">
          <a:xfrm>
            <a:off x="71438" y="2203450"/>
            <a:ext cx="9001125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143750"/>
            <a:ext cx="9144000" cy="251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582022" y="6357958"/>
            <a:ext cx="428628" cy="357166"/>
          </a:xfrm>
          <a:prstGeom prst="actionButtonHome">
            <a:avLst/>
          </a:prstGeom>
          <a:gradFill>
            <a:gsLst>
              <a:gs pos="0">
                <a:srgbClr val="008000"/>
              </a:gs>
              <a:gs pos="0">
                <a:srgbClr val="00C85A"/>
              </a:gs>
              <a:gs pos="80000">
                <a:srgbClr val="92D050"/>
              </a:gs>
              <a:gs pos="100000">
                <a:srgbClr val="FFFF00"/>
              </a:gs>
            </a:gsLst>
            <a:lin ang="16200000" scaled="0"/>
          </a:gradFill>
          <a:effectLst>
            <a:outerShdw blurRad="215900" dir="3240000" sx="87000" sy="87000" algn="ctr" rotWithShape="0">
              <a:srgbClr val="92D050">
                <a:alpha val="61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endParaRPr lang="ru-RU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6629" name="TextBox 1"/>
          <p:cNvSpPr txBox="1">
            <a:spLocks noChangeArrowheads="1"/>
          </p:cNvSpPr>
          <p:nvPr/>
        </p:nvSpPr>
        <p:spPr bwMode="auto">
          <a:xfrm>
            <a:off x="1285875" y="285750"/>
            <a:ext cx="96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21 урок</a:t>
            </a:r>
          </a:p>
        </p:txBody>
      </p:sp>
      <p:pic>
        <p:nvPicPr>
          <p:cNvPr id="9" name="Picture 6" descr="E:\pensilmt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688" y="41275"/>
            <a:ext cx="960437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5214938" y="2571750"/>
            <a:ext cx="571500" cy="57150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214938" y="2571750"/>
            <a:ext cx="571500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5214938" y="2571750"/>
            <a:ext cx="571500" cy="57150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5227638" y="3143250"/>
            <a:ext cx="571500" cy="57150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214938" y="3746500"/>
            <a:ext cx="571500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5501482" y="4072731"/>
            <a:ext cx="571500" cy="1587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5808663" y="3760788"/>
            <a:ext cx="571500" cy="57150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 flipH="1" flipV="1">
            <a:off x="6094413" y="3444875"/>
            <a:ext cx="573088" cy="1587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 flipH="1" flipV="1">
            <a:off x="6403975" y="2565400"/>
            <a:ext cx="571500" cy="57150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 flipH="1" flipV="1">
            <a:off x="6706394" y="2856706"/>
            <a:ext cx="571500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 flipH="1" flipV="1">
            <a:off x="6666706" y="3464719"/>
            <a:ext cx="644525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 flipH="1" flipV="1">
            <a:off x="6391275" y="3762375"/>
            <a:ext cx="571500" cy="57150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6389688" y="4335463"/>
            <a:ext cx="571500" cy="1587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7000875" y="4344988"/>
            <a:ext cx="571500" cy="1587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 flipH="1" flipV="1">
            <a:off x="7288212" y="4056063"/>
            <a:ext cx="569913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 flipH="1" flipV="1">
            <a:off x="7594600" y="3187700"/>
            <a:ext cx="547688" cy="5476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16200000" flipH="1">
            <a:off x="7572375" y="2571750"/>
            <a:ext cx="571500" cy="57150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7287419" y="2856706"/>
            <a:ext cx="571500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7572375" y="2571750"/>
            <a:ext cx="571500" cy="57150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8143875" y="2571750"/>
            <a:ext cx="642938" cy="57150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 flipH="1" flipV="1">
            <a:off x="8183563" y="3165475"/>
            <a:ext cx="571500" cy="57150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 flipH="1" flipV="1">
            <a:off x="7877969" y="4047331"/>
            <a:ext cx="571500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8172450" y="4332288"/>
            <a:ext cx="576263" cy="1587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>
            <a:off x="8501857" y="4036219"/>
            <a:ext cx="539750" cy="1587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9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3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7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1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5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8000"/>
                            </p:stCondLst>
                            <p:childTnLst>
                              <p:par>
                                <p:cTn id="149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8500"/>
                            </p:stCondLst>
                            <p:childTnLst>
                              <p:par>
                                <p:cTn id="153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9000"/>
                            </p:stCondLst>
                            <p:childTnLst>
                              <p:par>
                                <p:cTn id="157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9500"/>
                            </p:stCondLst>
                            <p:childTnLst>
                              <p:par>
                                <p:cTn id="161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65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500"/>
                            </p:stCondLst>
                            <p:childTnLst>
                              <p:par>
                                <p:cTn id="169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1000"/>
                            </p:stCondLst>
                            <p:childTnLst>
                              <p:par>
                                <p:cTn id="173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1500"/>
                            </p:stCondLst>
                            <p:childTnLst>
                              <p:par>
                                <p:cTn id="177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2000"/>
                            </p:stCondLst>
                            <p:childTnLst>
                              <p:par>
                                <p:cTn id="181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2500"/>
                            </p:stCondLst>
                            <p:childTnLst>
                              <p:par>
                                <p:cTn id="185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3000"/>
                            </p:stCondLst>
                            <p:childTnLst>
                              <p:par>
                                <p:cTn id="189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3500"/>
                            </p:stCondLst>
                            <p:childTnLst>
                              <p:par>
                                <p:cTn id="193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86038" y="319088"/>
            <a:ext cx="4057650" cy="621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935413" y="6529388"/>
            <a:ext cx="269875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 flipH="1">
            <a:off x="3133725" y="4648200"/>
            <a:ext cx="252413" cy="252413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3643313" y="6486525"/>
            <a:ext cx="71437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3261519" y="6406357"/>
            <a:ext cx="269875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3266281" y="6125369"/>
            <a:ext cx="269875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3266281" y="5853907"/>
            <a:ext cx="269875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3266281" y="5588794"/>
            <a:ext cx="269875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271044" y="5312569"/>
            <a:ext cx="269875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3271044" y="5036344"/>
            <a:ext cx="269875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3798094" y="6415882"/>
            <a:ext cx="269875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3799681" y="6139657"/>
            <a:ext cx="269875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3799681" y="5868194"/>
            <a:ext cx="269875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3799681" y="5598319"/>
            <a:ext cx="269875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3804444" y="5317332"/>
            <a:ext cx="269875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3804444" y="5050632"/>
            <a:ext cx="269875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376613" y="6519863"/>
            <a:ext cx="269875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657600" y="4910138"/>
            <a:ext cx="269875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405188" y="4905375"/>
            <a:ext cx="269875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843213" y="4638675"/>
            <a:ext cx="269875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590800" y="4633913"/>
            <a:ext cx="269875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857500" y="4367213"/>
            <a:ext cx="269875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2609850" y="4371975"/>
            <a:ext cx="252413" cy="252413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3948113" y="4657725"/>
            <a:ext cx="252412" cy="252413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4205288" y="4386263"/>
            <a:ext cx="252412" cy="252412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4486275" y="4105275"/>
            <a:ext cx="252413" cy="252413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4743450" y="3833813"/>
            <a:ext cx="252413" cy="252412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880769" y="3698082"/>
            <a:ext cx="269875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4880769" y="3426619"/>
            <a:ext cx="269875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4880769" y="3156744"/>
            <a:ext cx="269875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4885531" y="2875757"/>
            <a:ext cx="269875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4885531" y="2609057"/>
            <a:ext cx="269875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4883944" y="2361407"/>
            <a:ext cx="269875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4883944" y="2089944"/>
            <a:ext cx="269875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4887119" y="1820069"/>
            <a:ext cx="269875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4885531" y="1542257"/>
            <a:ext cx="269875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4885531" y="1272382"/>
            <a:ext cx="269875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4628356" y="2080419"/>
            <a:ext cx="269875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4628356" y="1808957"/>
            <a:ext cx="269875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4628356" y="1539082"/>
            <a:ext cx="269875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4633119" y="1261269"/>
            <a:ext cx="269875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4633119" y="991394"/>
            <a:ext cx="269875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4628356" y="2612232"/>
            <a:ext cx="269875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4628356" y="2340769"/>
            <a:ext cx="269875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H="1">
            <a:off x="3676650" y="3567113"/>
            <a:ext cx="252413" cy="252412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3952875" y="3290888"/>
            <a:ext cx="252413" cy="252412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>
            <a:off x="4224338" y="3019425"/>
            <a:ext cx="252412" cy="252413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4491038" y="2747963"/>
            <a:ext cx="252412" cy="252412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3138488" y="4119563"/>
            <a:ext cx="252412" cy="252412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3395663" y="3848100"/>
            <a:ext cx="252412" cy="252413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5291138" y="852488"/>
            <a:ext cx="269875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5567363" y="852488"/>
            <a:ext cx="269875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5829300" y="852488"/>
            <a:ext cx="269875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6100763" y="852488"/>
            <a:ext cx="269875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6362700" y="852488"/>
            <a:ext cx="269875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5286375" y="323850"/>
            <a:ext cx="269875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H="1">
            <a:off x="5024438" y="862013"/>
            <a:ext cx="252412" cy="252412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H="1">
            <a:off x="4752975" y="600075"/>
            <a:ext cx="252413" cy="252413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5024438" y="333375"/>
            <a:ext cx="252412" cy="252413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 flipH="1">
            <a:off x="5562601" y="328612"/>
            <a:ext cx="252412" cy="252413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10800000">
            <a:off x="5843588" y="592138"/>
            <a:ext cx="228600" cy="12223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10800000">
            <a:off x="6357938" y="785813"/>
            <a:ext cx="285750" cy="7143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10800000">
            <a:off x="6072188" y="714375"/>
            <a:ext cx="285750" cy="7143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92" name="TextBox 76"/>
          <p:cNvSpPr txBox="1">
            <a:spLocks noChangeArrowheads="1"/>
          </p:cNvSpPr>
          <p:nvPr/>
        </p:nvSpPr>
        <p:spPr bwMode="auto">
          <a:xfrm>
            <a:off x="1974850" y="-758825"/>
            <a:ext cx="6097588" cy="8402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endParaRPr lang="ru-RU" sz="4000">
              <a:solidFill>
                <a:srgbClr val="CC000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ru-RU" sz="4000">
              <a:solidFill>
                <a:srgbClr val="CC000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ru-RU" sz="4000">
                <a:solidFill>
                  <a:srgbClr val="CC0000"/>
                </a:solidFill>
                <a:latin typeface="Comic Sans MS" pitchFamily="66" charset="0"/>
              </a:rPr>
              <a:t>Встали на ходули,</a:t>
            </a:r>
          </a:p>
          <a:p>
            <a:pPr>
              <a:lnSpc>
                <a:spcPct val="150000"/>
              </a:lnSpc>
            </a:pPr>
            <a:r>
              <a:rPr lang="ru-RU" sz="4000">
                <a:solidFill>
                  <a:srgbClr val="CC0000"/>
                </a:solidFill>
                <a:latin typeface="Comic Sans MS" pitchFamily="66" charset="0"/>
              </a:rPr>
              <a:t>Ищут корма по пути.</a:t>
            </a:r>
          </a:p>
          <a:p>
            <a:pPr>
              <a:lnSpc>
                <a:spcPct val="150000"/>
              </a:lnSpc>
            </a:pPr>
            <a:r>
              <a:rPr lang="ru-RU" sz="4000">
                <a:solidFill>
                  <a:srgbClr val="CC0000"/>
                </a:solidFill>
                <a:latin typeface="Comic Sans MS" pitchFamily="66" charset="0"/>
              </a:rPr>
              <a:t>На бегу ли, на ходу ли</a:t>
            </a:r>
          </a:p>
          <a:p>
            <a:pPr>
              <a:lnSpc>
                <a:spcPct val="150000"/>
              </a:lnSpc>
            </a:pPr>
            <a:r>
              <a:rPr lang="ru-RU" sz="4000">
                <a:solidFill>
                  <a:srgbClr val="CC0000"/>
                </a:solidFill>
                <a:latin typeface="Comic Sans MS" pitchFamily="66" charset="0"/>
              </a:rPr>
              <a:t>Им с ходулей не сойти.</a:t>
            </a:r>
          </a:p>
          <a:p>
            <a:pPr>
              <a:lnSpc>
                <a:spcPct val="150000"/>
              </a:lnSpc>
            </a:pPr>
            <a:endParaRPr lang="ru-RU" sz="4000">
              <a:solidFill>
                <a:srgbClr val="CC000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ru-RU" sz="4000">
              <a:solidFill>
                <a:srgbClr val="CC000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ru-RU" sz="4000">
              <a:solidFill>
                <a:srgbClr val="CC0000"/>
              </a:solidFill>
              <a:latin typeface="Comic Sans MS" pitchFamily="66" charset="0"/>
            </a:endParaRPr>
          </a:p>
        </p:txBody>
      </p:sp>
      <p:pic>
        <p:nvPicPr>
          <p:cNvPr id="2" name="Picture 6" descr="E:\pensilmt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88" y="41275"/>
            <a:ext cx="960437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" name="Управляющая кнопка: домой 71">
            <a:hlinkClick r:id="rId4" action="ppaction://hlinksldjump" highlightClick="1"/>
          </p:cNvPr>
          <p:cNvSpPr/>
          <p:nvPr/>
        </p:nvSpPr>
        <p:spPr>
          <a:xfrm>
            <a:off x="8582022" y="6357958"/>
            <a:ext cx="428628" cy="357166"/>
          </a:xfrm>
          <a:prstGeom prst="actionButtonHome">
            <a:avLst/>
          </a:prstGeom>
          <a:gradFill>
            <a:gsLst>
              <a:gs pos="0">
                <a:srgbClr val="008000"/>
              </a:gs>
              <a:gs pos="0">
                <a:srgbClr val="00C85A"/>
              </a:gs>
              <a:gs pos="80000">
                <a:srgbClr val="92D050"/>
              </a:gs>
              <a:gs pos="100000">
                <a:srgbClr val="FFFF00"/>
              </a:gs>
            </a:gsLst>
            <a:lin ang="16200000" scaled="0"/>
          </a:gradFill>
          <a:effectLst>
            <a:outerShdw blurRad="215900" dir="3240000" sx="87000" sy="87000" algn="ctr" rotWithShape="0">
              <a:srgbClr val="92D050">
                <a:alpha val="61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endParaRPr lang="ru-RU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7716" name="TextBox 1"/>
          <p:cNvSpPr txBox="1">
            <a:spLocks noChangeArrowheads="1"/>
          </p:cNvSpPr>
          <p:nvPr/>
        </p:nvSpPr>
        <p:spPr bwMode="auto">
          <a:xfrm>
            <a:off x="1285875" y="285750"/>
            <a:ext cx="96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22 урок</a:t>
            </a:r>
          </a:p>
        </p:txBody>
      </p:sp>
      <p:sp>
        <p:nvSpPr>
          <p:cNvPr id="73" name="Управляющая кнопка: настраиваемая 72">
            <a:hlinkClick r:id="" action="ppaction://noaction" highlightClick="1"/>
          </p:cNvPr>
          <p:cNvSpPr/>
          <p:nvPr/>
        </p:nvSpPr>
        <p:spPr>
          <a:xfrm>
            <a:off x="7858125" y="6357938"/>
            <a:ext cx="428625" cy="357187"/>
          </a:xfrm>
          <a:prstGeom prst="actionButtonBlank">
            <a:avLst/>
          </a:prstGeom>
          <a:solidFill>
            <a:srgbClr val="00C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66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66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26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26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66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266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669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00"/>
                            </p:stCondLst>
                            <p:childTnLst>
                              <p:par>
                                <p:cTn id="6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"/>
                            </p:stCondLst>
                            <p:childTnLst>
                              <p:par>
                                <p:cTn id="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800"/>
                            </p:stCondLst>
                            <p:childTnLst>
                              <p:par>
                                <p:cTn id="7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2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4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6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8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2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0"/>
                            </p:stCondLst>
                            <p:childTnLst>
                              <p:par>
                                <p:cTn id="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2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4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600"/>
                            </p:stCondLst>
                            <p:childTnLst>
                              <p:par>
                                <p:cTn id="1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80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2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200"/>
                            </p:stCondLst>
                            <p:childTnLst>
                              <p:par>
                                <p:cTn id="1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400"/>
                            </p:stCondLst>
                            <p:childTnLst>
                              <p:par>
                                <p:cTn id="1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6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800"/>
                            </p:stCondLst>
                            <p:childTnLst>
                              <p:par>
                                <p:cTn id="1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0"/>
                            </p:stCondLst>
                            <p:childTnLst>
                              <p:par>
                                <p:cTn id="1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2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200"/>
                            </p:stCondLst>
                            <p:childTnLst>
                              <p:par>
                                <p:cTn id="1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2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400"/>
                            </p:stCondLst>
                            <p:childTnLst>
                              <p:par>
                                <p:cTn id="1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2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600"/>
                            </p:stCondLst>
                            <p:childTnLst>
                              <p:par>
                                <p:cTn id="1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2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800"/>
                            </p:stCondLst>
                            <p:childTnLst>
                              <p:par>
                                <p:cTn id="1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2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6000"/>
                            </p:stCondLst>
                            <p:childTnLst>
                              <p:par>
                                <p:cTn id="1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2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6200"/>
                            </p:stCondLst>
                            <p:childTnLst>
                              <p:par>
                                <p:cTn id="1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6400"/>
                            </p:stCondLst>
                            <p:childTnLst>
                              <p:par>
                                <p:cTn id="16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7" dur="2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6600"/>
                            </p:stCondLst>
                            <p:childTnLst>
                              <p:par>
                                <p:cTn id="1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1" dur="2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6800"/>
                            </p:stCondLst>
                            <p:childTnLst>
                              <p:par>
                                <p:cTn id="17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5" dur="2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9" dur="2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7200"/>
                            </p:stCondLst>
                            <p:childTnLst>
                              <p:par>
                                <p:cTn id="18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3" dur="2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7400"/>
                            </p:stCondLst>
                            <p:childTnLst>
                              <p:par>
                                <p:cTn id="1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7" dur="2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7600"/>
                            </p:stCondLst>
                            <p:childTnLst>
                              <p:par>
                                <p:cTn id="1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1" dur="2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7800"/>
                            </p:stCondLst>
                            <p:childTnLst>
                              <p:par>
                                <p:cTn id="1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5" dur="2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8000"/>
                            </p:stCondLst>
                            <p:childTnLst>
                              <p:par>
                                <p:cTn id="1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9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8200"/>
                            </p:stCondLst>
                            <p:childTnLst>
                              <p:par>
                                <p:cTn id="20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3" dur="2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8400"/>
                            </p:stCondLst>
                            <p:childTnLst>
                              <p:par>
                                <p:cTn id="20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7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8600"/>
                            </p:stCondLst>
                            <p:childTnLst>
                              <p:par>
                                <p:cTn id="20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1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8800"/>
                            </p:stCondLst>
                            <p:childTnLst>
                              <p:par>
                                <p:cTn id="2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5" dur="2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9000"/>
                            </p:stCondLst>
                            <p:childTnLst>
                              <p:par>
                                <p:cTn id="2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9" dur="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9200"/>
                            </p:stCondLst>
                            <p:childTnLst>
                              <p:par>
                                <p:cTn id="2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3" dur="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9400"/>
                            </p:stCondLst>
                            <p:childTnLst>
                              <p:par>
                                <p:cTn id="2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7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9600"/>
                            </p:stCondLst>
                            <p:childTnLst>
                              <p:par>
                                <p:cTn id="2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1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9800"/>
                            </p:stCondLst>
                            <p:childTnLst>
                              <p:par>
                                <p:cTn id="2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5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9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10200"/>
                            </p:stCondLst>
                            <p:childTnLst>
                              <p:par>
                                <p:cTn id="2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3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0400"/>
                            </p:stCondLst>
                            <p:childTnLst>
                              <p:par>
                                <p:cTn id="2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7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0600"/>
                            </p:stCondLst>
                            <p:childTnLst>
                              <p:par>
                                <p:cTn id="2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1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10800"/>
                            </p:stCondLst>
                            <p:childTnLst>
                              <p:par>
                                <p:cTn id="2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5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9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11200"/>
                            </p:stCondLst>
                            <p:childTnLst>
                              <p:par>
                                <p:cTn id="2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3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11400"/>
                            </p:stCondLst>
                            <p:childTnLst>
                              <p:par>
                                <p:cTn id="2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7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11600"/>
                            </p:stCondLst>
                            <p:childTnLst>
                              <p:par>
                                <p:cTn id="2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1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11800"/>
                            </p:stCondLst>
                            <p:childTnLst>
                              <p:par>
                                <p:cTn id="2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5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9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8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4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3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6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9" grpId="0" animBg="1"/>
      <p:bldP spid="26692" grpId="0" build="allAtOnce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41713" y="642938"/>
            <a:ext cx="205740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 rot="10800000">
            <a:off x="3622675" y="4122738"/>
            <a:ext cx="395288" cy="1587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3446463" y="3935413"/>
            <a:ext cx="395287" cy="1587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3446463" y="3549650"/>
            <a:ext cx="395288" cy="1587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3446463" y="3168650"/>
            <a:ext cx="395288" cy="1587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817938" y="3944938"/>
            <a:ext cx="395287" cy="1587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3817938" y="3559175"/>
            <a:ext cx="395288" cy="1587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>
            <a:off x="4000500" y="3357563"/>
            <a:ext cx="395288" cy="1587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>
            <a:off x="3619500" y="2981325"/>
            <a:ext cx="395288" cy="1588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4194175" y="4316413"/>
            <a:ext cx="395287" cy="1588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4194175" y="3930650"/>
            <a:ext cx="395288" cy="1588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4194175" y="3549650"/>
            <a:ext cx="395288" cy="1588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4575175" y="4316413"/>
            <a:ext cx="395287" cy="1588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4575175" y="3930650"/>
            <a:ext cx="395288" cy="1588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4575175" y="3549650"/>
            <a:ext cx="395288" cy="1588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5332413" y="3940175"/>
            <a:ext cx="395288" cy="1587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5332413" y="3554413"/>
            <a:ext cx="395287" cy="1587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5332413" y="3173413"/>
            <a:ext cx="395287" cy="1587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5332413" y="2406650"/>
            <a:ext cx="395288" cy="1587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5332413" y="2020888"/>
            <a:ext cx="395287" cy="1587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5332413" y="1639888"/>
            <a:ext cx="395287" cy="1587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3427413" y="2411413"/>
            <a:ext cx="395287" cy="1587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3427413" y="2025650"/>
            <a:ext cx="395288" cy="1587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3427413" y="1644650"/>
            <a:ext cx="395288" cy="1587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3802063" y="5449888"/>
            <a:ext cx="395287" cy="1587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3802063" y="5068888"/>
            <a:ext cx="395287" cy="1587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3802063" y="4687888"/>
            <a:ext cx="395287" cy="1587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4956175" y="5449888"/>
            <a:ext cx="395287" cy="1588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4956175" y="5068888"/>
            <a:ext cx="395287" cy="1588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4956175" y="4687888"/>
            <a:ext cx="395287" cy="1588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184650" y="5811838"/>
            <a:ext cx="395287" cy="1588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4184650" y="5426075"/>
            <a:ext cx="395288" cy="1588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4184650" y="5045075"/>
            <a:ext cx="395288" cy="1588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4575175" y="5816600"/>
            <a:ext cx="395288" cy="1588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4575175" y="5430838"/>
            <a:ext cx="395287" cy="1588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4575175" y="5049838"/>
            <a:ext cx="395287" cy="1588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0800000">
            <a:off x="4371975" y="4867275"/>
            <a:ext cx="395288" cy="1588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0800000">
            <a:off x="4000500" y="5991225"/>
            <a:ext cx="395288" cy="1588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0800000">
            <a:off x="3619500" y="5991225"/>
            <a:ext cx="395288" cy="1588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0800000">
            <a:off x="5143500" y="6000750"/>
            <a:ext cx="395288" cy="1588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0800000">
            <a:off x="4762500" y="6000750"/>
            <a:ext cx="395288" cy="1588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10800000">
            <a:off x="5138738" y="5634038"/>
            <a:ext cx="395287" cy="1587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0800000">
            <a:off x="3614738" y="5634038"/>
            <a:ext cx="395287" cy="1587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3432175" y="5816600"/>
            <a:ext cx="395288" cy="1588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5327650" y="5811838"/>
            <a:ext cx="395287" cy="1588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10800000">
            <a:off x="5143500" y="4124325"/>
            <a:ext cx="395288" cy="1588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10800000">
            <a:off x="4786313" y="4500563"/>
            <a:ext cx="395287" cy="1587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10800000">
            <a:off x="4000500" y="4500563"/>
            <a:ext cx="395288" cy="1587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4956175" y="3940175"/>
            <a:ext cx="395288" cy="1588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4956175" y="3554413"/>
            <a:ext cx="395287" cy="1588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10800000">
            <a:off x="4776788" y="3367088"/>
            <a:ext cx="395287" cy="1587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0800000">
            <a:off x="5143500" y="2981325"/>
            <a:ext cx="395288" cy="1588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10800000">
            <a:off x="5143500" y="2595563"/>
            <a:ext cx="395288" cy="1587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10800000">
            <a:off x="3605213" y="2600325"/>
            <a:ext cx="395287" cy="1588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3803650" y="2787650"/>
            <a:ext cx="395288" cy="1588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>
            <a:off x="4956175" y="2797175"/>
            <a:ext cx="395288" cy="1588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10800000">
            <a:off x="4767263" y="1081088"/>
            <a:ext cx="395287" cy="1587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10800000">
            <a:off x="4367213" y="1076325"/>
            <a:ext cx="395287" cy="1588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10800000">
            <a:off x="4005263" y="1076325"/>
            <a:ext cx="395287" cy="1588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>
            <a:off x="3632200" y="1077913"/>
            <a:ext cx="360363" cy="357187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10800000">
            <a:off x="5154613" y="1082675"/>
            <a:ext cx="360362" cy="357188"/>
          </a:xfrm>
          <a:prstGeom prst="line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711" name="Picture 6" descr="E:\pensilmt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88" y="41275"/>
            <a:ext cx="960437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Управляющая кнопка: домой 68">
            <a:hlinkClick r:id="rId4" action="ppaction://hlinksldjump" highlightClick="1"/>
          </p:cNvPr>
          <p:cNvSpPr/>
          <p:nvPr/>
        </p:nvSpPr>
        <p:spPr>
          <a:xfrm>
            <a:off x="8582022" y="6357958"/>
            <a:ext cx="428628" cy="357166"/>
          </a:xfrm>
          <a:prstGeom prst="actionButtonHome">
            <a:avLst/>
          </a:prstGeom>
          <a:gradFill>
            <a:gsLst>
              <a:gs pos="0">
                <a:srgbClr val="008000"/>
              </a:gs>
              <a:gs pos="0">
                <a:srgbClr val="00C85A"/>
              </a:gs>
              <a:gs pos="80000">
                <a:srgbClr val="92D050"/>
              </a:gs>
              <a:gs pos="100000">
                <a:srgbClr val="FFFF00"/>
              </a:gs>
            </a:gsLst>
            <a:lin ang="16200000" scaled="0"/>
          </a:gradFill>
          <a:effectLst>
            <a:outerShdw blurRad="215900" dir="3240000" sx="87000" sy="87000" algn="ctr" rotWithShape="0">
              <a:srgbClr val="92D050">
                <a:alpha val="61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endParaRPr lang="ru-RU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0" name="Управляющая кнопка: настраиваемая 69">
            <a:hlinkClick r:id="" action="ppaction://noaction" highlightClick="1"/>
          </p:cNvPr>
          <p:cNvSpPr/>
          <p:nvPr/>
        </p:nvSpPr>
        <p:spPr>
          <a:xfrm>
            <a:off x="7858125" y="6357938"/>
            <a:ext cx="428625" cy="357187"/>
          </a:xfrm>
          <a:prstGeom prst="actionButtonBlank">
            <a:avLst/>
          </a:prstGeom>
          <a:solidFill>
            <a:srgbClr val="00C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?</a:t>
            </a:r>
          </a:p>
        </p:txBody>
      </p:sp>
      <p:sp>
        <p:nvSpPr>
          <p:cNvPr id="27651" name="TextBox 3"/>
          <p:cNvSpPr txBox="1">
            <a:spLocks noChangeArrowheads="1"/>
          </p:cNvSpPr>
          <p:nvPr/>
        </p:nvSpPr>
        <p:spPr bwMode="auto">
          <a:xfrm>
            <a:off x="1857375" y="0"/>
            <a:ext cx="5688013" cy="6556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4000">
              <a:solidFill>
                <a:srgbClr val="0000CC"/>
              </a:solidFill>
              <a:latin typeface="Comic Sans MS" pitchFamily="66" charset="0"/>
            </a:endParaRPr>
          </a:p>
          <a:p>
            <a:endParaRPr lang="ru-RU" sz="4000">
              <a:solidFill>
                <a:srgbClr val="0000CC"/>
              </a:solidFill>
              <a:latin typeface="Comic Sans MS" pitchFamily="66" charset="0"/>
            </a:endParaRPr>
          </a:p>
          <a:p>
            <a:endParaRPr lang="ru-RU" sz="4000">
              <a:solidFill>
                <a:srgbClr val="0000CC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ru-RU" sz="4000">
                <a:solidFill>
                  <a:srgbClr val="0000CC"/>
                </a:solidFill>
                <a:latin typeface="Comic Sans MS" pitchFamily="66" charset="0"/>
              </a:rPr>
              <a:t>Сам – металлический,</a:t>
            </a:r>
          </a:p>
          <a:p>
            <a:pPr>
              <a:lnSpc>
                <a:spcPct val="150000"/>
              </a:lnSpc>
            </a:pPr>
            <a:r>
              <a:rPr lang="ru-RU" sz="4000">
                <a:solidFill>
                  <a:srgbClr val="0000CC"/>
                </a:solidFill>
                <a:latin typeface="Comic Sans MS" pitchFamily="66" charset="0"/>
              </a:rPr>
              <a:t>Мозг электрический.</a:t>
            </a:r>
          </a:p>
          <a:p>
            <a:endParaRPr lang="ru-RU" sz="4000">
              <a:solidFill>
                <a:srgbClr val="0000CC"/>
              </a:solidFill>
              <a:latin typeface="Comic Sans MS" pitchFamily="66" charset="0"/>
            </a:endParaRPr>
          </a:p>
          <a:p>
            <a:endParaRPr lang="ru-RU" sz="4000">
              <a:solidFill>
                <a:srgbClr val="0000CC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ru-RU" sz="4000">
              <a:solidFill>
                <a:srgbClr val="0000CC"/>
              </a:solidFill>
              <a:latin typeface="Comic Sans MS" pitchFamily="66" charset="0"/>
            </a:endParaRPr>
          </a:p>
          <a:p>
            <a:endParaRPr lang="ru-RU" sz="40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28739" name="TextBox 1"/>
          <p:cNvSpPr txBox="1">
            <a:spLocks noChangeArrowheads="1"/>
          </p:cNvSpPr>
          <p:nvPr/>
        </p:nvSpPr>
        <p:spPr bwMode="auto">
          <a:xfrm>
            <a:off x="1285875" y="285750"/>
            <a:ext cx="96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23 урок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276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77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2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6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8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2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4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6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80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"/>
                            </p:stCondLst>
                            <p:childTnLst>
                              <p:par>
                                <p:cTn id="8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200"/>
                            </p:stCondLst>
                            <p:childTnLst>
                              <p:par>
                                <p:cTn id="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400"/>
                            </p:stCondLst>
                            <p:childTnLst>
                              <p:par>
                                <p:cTn id="9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2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600"/>
                            </p:stCondLst>
                            <p:childTnLst>
                              <p:par>
                                <p:cTn id="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2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8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2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000"/>
                            </p:stCondLst>
                            <p:childTnLst>
                              <p:par>
                                <p:cTn id="10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200"/>
                            </p:stCondLst>
                            <p:childTnLst>
                              <p:par>
                                <p:cTn id="10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400"/>
                            </p:stCondLst>
                            <p:childTnLst>
                              <p:par>
                                <p:cTn id="1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600"/>
                            </p:stCondLst>
                            <p:childTnLst>
                              <p:par>
                                <p:cTn id="1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800"/>
                            </p:stCondLst>
                            <p:childTnLst>
                              <p:par>
                                <p:cTn id="1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2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0"/>
                            </p:stCondLst>
                            <p:childTnLst>
                              <p:par>
                                <p:cTn id="1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200"/>
                            </p:stCondLst>
                            <p:childTnLst>
                              <p:par>
                                <p:cTn id="1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1" dur="2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400"/>
                            </p:stCondLst>
                            <p:childTnLst>
                              <p:par>
                                <p:cTn id="1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600"/>
                            </p:stCondLst>
                            <p:childTnLst>
                              <p:par>
                                <p:cTn id="1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800"/>
                            </p:stCondLst>
                            <p:childTnLst>
                              <p:par>
                                <p:cTn id="1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6000"/>
                            </p:stCondLst>
                            <p:childTnLst>
                              <p:par>
                                <p:cTn id="1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2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6200"/>
                            </p:stCondLst>
                            <p:childTnLst>
                              <p:par>
                                <p:cTn id="1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6400"/>
                            </p:stCondLst>
                            <p:childTnLst>
                              <p:par>
                                <p:cTn id="1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6600"/>
                            </p:stCondLst>
                            <p:childTnLst>
                              <p:par>
                                <p:cTn id="1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6800"/>
                            </p:stCondLst>
                            <p:childTnLst>
                              <p:par>
                                <p:cTn id="1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7000"/>
                            </p:stCondLst>
                            <p:childTnLst>
                              <p:par>
                                <p:cTn id="1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7200"/>
                            </p:stCondLst>
                            <p:childTnLst>
                              <p:par>
                                <p:cTn id="1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1" dur="2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7400"/>
                            </p:stCondLst>
                            <p:childTnLst>
                              <p:par>
                                <p:cTn id="17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5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7600"/>
                            </p:stCondLst>
                            <p:childTnLst>
                              <p:par>
                                <p:cTn id="1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2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7800"/>
                            </p:stCondLst>
                            <p:childTnLst>
                              <p:par>
                                <p:cTn id="1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8000"/>
                            </p:stCondLst>
                            <p:childTnLst>
                              <p:par>
                                <p:cTn id="1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8200"/>
                            </p:stCondLst>
                            <p:childTnLst>
                              <p:par>
                                <p:cTn id="18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1" dur="2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8400"/>
                            </p:stCondLst>
                            <p:childTnLst>
                              <p:par>
                                <p:cTn id="1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5" dur="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8600"/>
                            </p:stCondLst>
                            <p:childTnLst>
                              <p:par>
                                <p:cTn id="1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9" dur="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8800"/>
                            </p:stCondLst>
                            <p:childTnLst>
                              <p:par>
                                <p:cTn id="20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3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9000"/>
                            </p:stCondLst>
                            <p:childTnLst>
                              <p:par>
                                <p:cTn id="20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7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9200"/>
                            </p:stCondLst>
                            <p:childTnLst>
                              <p:par>
                                <p:cTn id="20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1" dur="2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9400"/>
                            </p:stCondLst>
                            <p:childTnLst>
                              <p:par>
                                <p:cTn id="2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9600"/>
                            </p:stCondLst>
                            <p:childTnLst>
                              <p:par>
                                <p:cTn id="2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9" dur="2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9800"/>
                            </p:stCondLst>
                            <p:childTnLst>
                              <p:par>
                                <p:cTn id="2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2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0200"/>
                            </p:stCondLst>
                            <p:childTnLst>
                              <p:par>
                                <p:cTn id="2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0400"/>
                            </p:stCondLst>
                            <p:childTnLst>
                              <p:par>
                                <p:cTn id="2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5" dur="2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0600"/>
                            </p:stCondLst>
                            <p:childTnLst>
                              <p:par>
                                <p:cTn id="2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10800"/>
                            </p:stCondLst>
                            <p:childTnLst>
                              <p:par>
                                <p:cTn id="2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1200"/>
                            </p:stCondLst>
                            <p:childTnLst>
                              <p:par>
                                <p:cTn id="2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1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11400"/>
                            </p:stCondLst>
                            <p:childTnLst>
                              <p:par>
                                <p:cTn id="2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5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11600"/>
                            </p:stCondLst>
                            <p:childTnLst>
                              <p:par>
                                <p:cTn id="2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9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11800"/>
                            </p:stCondLst>
                            <p:childTnLst>
                              <p:par>
                                <p:cTn id="2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3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6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9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2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711"/>
                  </p:tgtEl>
                </p:cond>
              </p:nextCondLst>
            </p:seq>
          </p:childTnLst>
        </p:cTn>
      </p:par>
    </p:tnLst>
    <p:bldLst>
      <p:bldP spid="27651" grpId="0" build="allAtOnce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"/>
          <p:cNvPicPr>
            <a:picLocks noChangeAspect="1" noChangeArrowheads="1"/>
          </p:cNvPicPr>
          <p:nvPr/>
        </p:nvPicPr>
        <p:blipFill>
          <a:blip r:embed="rId3"/>
          <a:srcRect r="4256" b="4053"/>
          <a:stretch>
            <a:fillRect/>
          </a:stretch>
        </p:blipFill>
        <p:spPr bwMode="auto">
          <a:xfrm>
            <a:off x="2714625" y="714375"/>
            <a:ext cx="4286250" cy="507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 rot="5400000">
            <a:off x="2527300" y="1292225"/>
            <a:ext cx="3952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>
            <a:off x="2714625" y="1095375"/>
            <a:ext cx="3952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>
            <a:off x="3095625" y="1100138"/>
            <a:ext cx="3952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3289300" y="906463"/>
            <a:ext cx="395287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3284538" y="1673225"/>
            <a:ext cx="3952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>
            <a:off x="2714625" y="1481138"/>
            <a:ext cx="3952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>
            <a:off x="3095625" y="1485900"/>
            <a:ext cx="3952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>
            <a:off x="3490913" y="719138"/>
            <a:ext cx="3952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>
            <a:off x="3871913" y="723900"/>
            <a:ext cx="395287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>
            <a:off x="4248150" y="723900"/>
            <a:ext cx="3952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>
            <a:off x="3481388" y="1855788"/>
            <a:ext cx="3952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>
            <a:off x="3857625" y="1855788"/>
            <a:ext cx="3952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4046538" y="2049463"/>
            <a:ext cx="3952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4808538" y="915988"/>
            <a:ext cx="3952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>
            <a:off x="4619625" y="728663"/>
            <a:ext cx="3952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4808538" y="1296988"/>
            <a:ext cx="3952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4808538" y="1673225"/>
            <a:ext cx="3952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4808538" y="2054225"/>
            <a:ext cx="3952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4046538" y="2444750"/>
            <a:ext cx="3952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4046538" y="2820988"/>
            <a:ext cx="3952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4808538" y="2435225"/>
            <a:ext cx="3952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4808538" y="2816225"/>
            <a:ext cx="3952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4808538" y="3201988"/>
            <a:ext cx="3952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3665538" y="3197225"/>
            <a:ext cx="3952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0800000">
            <a:off x="3857625" y="3009900"/>
            <a:ext cx="3952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3289300" y="3573463"/>
            <a:ext cx="395287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0800000">
            <a:off x="3481388" y="3386138"/>
            <a:ext cx="3952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3289300" y="3954463"/>
            <a:ext cx="395287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3289300" y="4321175"/>
            <a:ext cx="3952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3289300" y="4725988"/>
            <a:ext cx="395287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3668713" y="5087938"/>
            <a:ext cx="3952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3282950" y="5464175"/>
            <a:ext cx="3952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4049713" y="5473700"/>
            <a:ext cx="3952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4051300" y="5092700"/>
            <a:ext cx="3952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0800000">
            <a:off x="3481388" y="4900613"/>
            <a:ext cx="3952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10800000">
            <a:off x="3481388" y="5286375"/>
            <a:ext cx="395287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0800000">
            <a:off x="3481388" y="5657850"/>
            <a:ext cx="395287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0800000">
            <a:off x="3862388" y="5662613"/>
            <a:ext cx="3952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4816475" y="5083175"/>
            <a:ext cx="3952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4430713" y="5459413"/>
            <a:ext cx="3952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5197475" y="5468938"/>
            <a:ext cx="395287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5199063" y="5087938"/>
            <a:ext cx="3952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0800000">
            <a:off x="4629150" y="5281613"/>
            <a:ext cx="3952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10800000">
            <a:off x="4629150" y="5653088"/>
            <a:ext cx="3952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10800000">
            <a:off x="5010150" y="5657850"/>
            <a:ext cx="3952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10800000">
            <a:off x="4262438" y="4900613"/>
            <a:ext cx="3952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10800000">
            <a:off x="4643438" y="4905375"/>
            <a:ext cx="395287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5580063" y="4711700"/>
            <a:ext cx="3952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10800000">
            <a:off x="5392738" y="4900613"/>
            <a:ext cx="3952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5969000" y="4340225"/>
            <a:ext cx="3952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10800000">
            <a:off x="5781675" y="4529138"/>
            <a:ext cx="3952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6345238" y="3954463"/>
            <a:ext cx="3952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10800000">
            <a:off x="6157913" y="4143375"/>
            <a:ext cx="395287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>
            <a:off x="6713538" y="3578225"/>
            <a:ext cx="3952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10800000">
            <a:off x="6526213" y="3767138"/>
            <a:ext cx="3952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6713538" y="3192463"/>
            <a:ext cx="3952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6337300" y="3197225"/>
            <a:ext cx="3952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10800000">
            <a:off x="6519863" y="3009900"/>
            <a:ext cx="395287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10800000">
            <a:off x="6138863" y="3386138"/>
            <a:ext cx="3952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10800000">
            <a:off x="5767388" y="3386138"/>
            <a:ext cx="3952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10800000">
            <a:off x="5372100" y="3381375"/>
            <a:ext cx="3952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10800000">
            <a:off x="5000625" y="3376613"/>
            <a:ext cx="3952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738" name="Picture 6" descr="E:\pensilmt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88" y="41275"/>
            <a:ext cx="960437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Управляющая кнопка: домой 69">
            <a:hlinkClick r:id="rId5" action="ppaction://hlinksldjump" highlightClick="1"/>
          </p:cNvPr>
          <p:cNvSpPr/>
          <p:nvPr/>
        </p:nvSpPr>
        <p:spPr>
          <a:xfrm>
            <a:off x="8582022" y="6357958"/>
            <a:ext cx="428628" cy="357166"/>
          </a:xfrm>
          <a:prstGeom prst="actionButtonHome">
            <a:avLst/>
          </a:prstGeom>
          <a:gradFill>
            <a:gsLst>
              <a:gs pos="0">
                <a:srgbClr val="008000"/>
              </a:gs>
              <a:gs pos="0">
                <a:srgbClr val="00C85A"/>
              </a:gs>
              <a:gs pos="80000">
                <a:srgbClr val="92D050"/>
              </a:gs>
              <a:gs pos="100000">
                <a:srgbClr val="FFFF00"/>
              </a:gs>
            </a:gsLst>
            <a:lin ang="16200000" scaled="0"/>
          </a:gradFill>
          <a:effectLst>
            <a:outerShdw blurRad="215900" dir="3240000" sx="87000" sy="87000" algn="ctr" rotWithShape="0">
              <a:srgbClr val="92D050">
                <a:alpha val="61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endParaRPr lang="ru-RU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9763" name="TextBox 1"/>
          <p:cNvSpPr txBox="1">
            <a:spLocks noChangeArrowheads="1"/>
          </p:cNvSpPr>
          <p:nvPr/>
        </p:nvSpPr>
        <p:spPr bwMode="auto">
          <a:xfrm>
            <a:off x="1285875" y="285750"/>
            <a:ext cx="96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24 урок</a:t>
            </a:r>
          </a:p>
        </p:txBody>
      </p:sp>
      <p:sp>
        <p:nvSpPr>
          <p:cNvPr id="72" name="Управляющая кнопка: настраиваемая 71">
            <a:hlinkClick r:id="" action="ppaction://noaction" highlightClick="1"/>
          </p:cNvPr>
          <p:cNvSpPr/>
          <p:nvPr/>
        </p:nvSpPr>
        <p:spPr>
          <a:xfrm>
            <a:off x="7858125" y="6357938"/>
            <a:ext cx="428625" cy="357187"/>
          </a:xfrm>
          <a:prstGeom prst="actionButtonBlank">
            <a:avLst/>
          </a:prstGeom>
          <a:solidFill>
            <a:srgbClr val="00C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?</a:t>
            </a:r>
          </a:p>
        </p:txBody>
      </p:sp>
      <p:sp>
        <p:nvSpPr>
          <p:cNvPr id="29700" name="TextBox 3"/>
          <p:cNvSpPr txBox="1">
            <a:spLocks noChangeArrowheads="1"/>
          </p:cNvSpPr>
          <p:nvPr/>
        </p:nvSpPr>
        <p:spPr bwMode="auto">
          <a:xfrm>
            <a:off x="2214563" y="357188"/>
            <a:ext cx="6026150" cy="5508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200">
              <a:solidFill>
                <a:srgbClr val="FF0000"/>
              </a:solidFill>
              <a:latin typeface="Comic Sans MS" pitchFamily="66" charset="0"/>
            </a:endParaRPr>
          </a:p>
          <a:p>
            <a:endParaRPr lang="ru-RU" sz="320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ru-RU" sz="3200">
                <a:solidFill>
                  <a:srgbClr val="FF0000"/>
                </a:solidFill>
                <a:latin typeface="Comic Sans MS" pitchFamily="66" charset="0"/>
              </a:rPr>
              <a:t>Утром встал гусак на лапки,</a:t>
            </a:r>
          </a:p>
          <a:p>
            <a:r>
              <a:rPr lang="ru-RU" sz="3200">
                <a:solidFill>
                  <a:srgbClr val="FF0000"/>
                </a:solidFill>
                <a:latin typeface="Comic Sans MS" pitchFamily="66" charset="0"/>
              </a:rPr>
              <a:t>Приготовился к зарядке.</a:t>
            </a:r>
          </a:p>
          <a:p>
            <a:r>
              <a:rPr lang="ru-RU" sz="3200">
                <a:solidFill>
                  <a:srgbClr val="FF0000"/>
                </a:solidFill>
                <a:latin typeface="Comic Sans MS" pitchFamily="66" charset="0"/>
              </a:rPr>
              <a:t>Посмотрел он вправо, влево,</a:t>
            </a:r>
          </a:p>
          <a:p>
            <a:r>
              <a:rPr lang="ru-RU" sz="3200">
                <a:solidFill>
                  <a:srgbClr val="FF0000"/>
                </a:solidFill>
                <a:latin typeface="Comic Sans MS" pitchFamily="66" charset="0"/>
              </a:rPr>
              <a:t>Пощипал немного перья.</a:t>
            </a:r>
          </a:p>
          <a:p>
            <a:r>
              <a:rPr lang="ru-RU" sz="3200">
                <a:solidFill>
                  <a:srgbClr val="FF0000"/>
                </a:solidFill>
                <a:latin typeface="Comic Sans MS" pitchFamily="66" charset="0"/>
              </a:rPr>
              <a:t>Оглянулся он вокруг</a:t>
            </a:r>
          </a:p>
          <a:p>
            <a:r>
              <a:rPr lang="ru-RU" sz="3200">
                <a:solidFill>
                  <a:srgbClr val="FF0000"/>
                </a:solidFill>
                <a:latin typeface="Comic Sans MS" pitchFamily="66" charset="0"/>
              </a:rPr>
              <a:t>И с разбега в воду – плюх!</a:t>
            </a:r>
          </a:p>
          <a:p>
            <a:endParaRPr lang="ru-RU" sz="3200">
              <a:solidFill>
                <a:srgbClr val="FF0000"/>
              </a:solidFill>
              <a:latin typeface="Comic Sans MS" pitchFamily="66" charset="0"/>
            </a:endParaRPr>
          </a:p>
          <a:p>
            <a:endParaRPr lang="ru-RU" sz="3200">
              <a:solidFill>
                <a:srgbClr val="FF0000"/>
              </a:solidFill>
              <a:latin typeface="Comic Sans MS" pitchFamily="66" charset="0"/>
            </a:endParaRPr>
          </a:p>
          <a:p>
            <a:endParaRPr lang="ru-RU" sz="320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2970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87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2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400"/>
                            </p:stCondLst>
                            <p:childTnLst>
                              <p:par>
                                <p:cTn id="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60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800"/>
                            </p:stCondLst>
                            <p:childTnLst>
                              <p:par>
                                <p:cTn id="8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20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400"/>
                            </p:stCondLst>
                            <p:childTnLst>
                              <p:par>
                                <p:cTn id="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600"/>
                            </p:stCondLst>
                            <p:childTnLst>
                              <p:par>
                                <p:cTn id="10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8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2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0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2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200"/>
                            </p:stCondLst>
                            <p:childTnLst>
                              <p:par>
                                <p:cTn id="1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2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400"/>
                            </p:stCondLst>
                            <p:childTnLst>
                              <p:par>
                                <p:cTn id="1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2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600"/>
                            </p:stCondLst>
                            <p:childTnLst>
                              <p:par>
                                <p:cTn id="1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2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800"/>
                            </p:stCondLst>
                            <p:childTnLst>
                              <p:par>
                                <p:cTn id="1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2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000"/>
                            </p:stCondLst>
                            <p:childTnLst>
                              <p:par>
                                <p:cTn id="1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2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200"/>
                            </p:stCondLst>
                            <p:childTnLst>
                              <p:par>
                                <p:cTn id="1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2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400"/>
                            </p:stCondLst>
                            <p:childTnLst>
                              <p:par>
                                <p:cTn id="1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2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4600"/>
                            </p:stCondLst>
                            <p:childTnLst>
                              <p:par>
                                <p:cTn id="1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2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4800"/>
                            </p:stCondLst>
                            <p:childTnLst>
                              <p:par>
                                <p:cTn id="1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7" dur="2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0"/>
                            </p:stCondLst>
                            <p:childTnLst>
                              <p:par>
                                <p:cTn id="1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2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200"/>
                            </p:stCondLst>
                            <p:childTnLst>
                              <p:par>
                                <p:cTn id="1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5" dur="2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400"/>
                            </p:stCondLst>
                            <p:childTnLst>
                              <p:par>
                                <p:cTn id="1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2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600"/>
                            </p:stCondLst>
                            <p:childTnLst>
                              <p:par>
                                <p:cTn id="1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3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800"/>
                            </p:stCondLst>
                            <p:childTnLst>
                              <p:par>
                                <p:cTn id="1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6000"/>
                            </p:stCondLst>
                            <p:childTnLst>
                              <p:par>
                                <p:cTn id="1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1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6200"/>
                            </p:stCondLst>
                            <p:childTnLst>
                              <p:par>
                                <p:cTn id="17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5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6400"/>
                            </p:stCondLst>
                            <p:childTnLst>
                              <p:par>
                                <p:cTn id="17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9" dur="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6600"/>
                            </p:stCondLst>
                            <p:childTnLst>
                              <p:par>
                                <p:cTn id="1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2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6800"/>
                            </p:stCondLst>
                            <p:childTnLst>
                              <p:par>
                                <p:cTn id="1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2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7000"/>
                            </p:stCondLst>
                            <p:childTnLst>
                              <p:par>
                                <p:cTn id="1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2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7200"/>
                            </p:stCondLst>
                            <p:childTnLst>
                              <p:par>
                                <p:cTn id="19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5" dur="2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7400"/>
                            </p:stCondLst>
                            <p:childTnLst>
                              <p:par>
                                <p:cTn id="19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9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7600"/>
                            </p:stCondLst>
                            <p:childTnLst>
                              <p:par>
                                <p:cTn id="20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3" dur="2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7800"/>
                            </p:stCondLst>
                            <p:childTnLst>
                              <p:par>
                                <p:cTn id="20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7" dur="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8000"/>
                            </p:stCondLst>
                            <p:childTnLst>
                              <p:par>
                                <p:cTn id="20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1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8200"/>
                            </p:stCondLst>
                            <p:childTnLst>
                              <p:par>
                                <p:cTn id="2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5" dur="2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8400"/>
                            </p:stCondLst>
                            <p:childTnLst>
                              <p:par>
                                <p:cTn id="2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8600"/>
                            </p:stCondLst>
                            <p:childTnLst>
                              <p:par>
                                <p:cTn id="2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8800"/>
                            </p:stCondLst>
                            <p:childTnLst>
                              <p:par>
                                <p:cTn id="2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1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9200"/>
                            </p:stCondLst>
                            <p:childTnLst>
                              <p:par>
                                <p:cTn id="2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9400"/>
                            </p:stCondLst>
                            <p:childTnLst>
                              <p:par>
                                <p:cTn id="2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9600"/>
                            </p:stCondLst>
                            <p:childTnLst>
                              <p:par>
                                <p:cTn id="2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9800"/>
                            </p:stCondLst>
                            <p:childTnLst>
                              <p:par>
                                <p:cTn id="2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2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1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10200"/>
                            </p:stCondLst>
                            <p:childTnLst>
                              <p:par>
                                <p:cTn id="2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10400"/>
                            </p:stCondLst>
                            <p:childTnLst>
                              <p:par>
                                <p:cTn id="2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9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10600"/>
                            </p:stCondLst>
                            <p:childTnLst>
                              <p:par>
                                <p:cTn id="2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10800"/>
                            </p:stCondLst>
                            <p:childTnLst>
                              <p:par>
                                <p:cTn id="2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11200"/>
                            </p:stCondLst>
                            <p:childTnLst>
                              <p:par>
                                <p:cTn id="27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5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11400"/>
                            </p:stCondLst>
                            <p:childTnLst>
                              <p:par>
                                <p:cTn id="27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9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11600"/>
                            </p:stCondLst>
                            <p:childTnLst>
                              <p:par>
                                <p:cTn id="2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11800"/>
                            </p:stCondLst>
                            <p:childTnLst>
                              <p:par>
                                <p:cTn id="2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7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8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1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12200"/>
                            </p:stCondLst>
                            <p:childTnLst>
                              <p:par>
                                <p:cTn id="2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38"/>
                  </p:tgtEl>
                </p:cond>
              </p:nextCondLst>
            </p:seq>
          </p:childTnLst>
        </p:cTn>
      </p:par>
    </p:tnLst>
    <p:bldLst>
      <p:bldP spid="29700" grpId="0" build="allAtOnce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38" y="971550"/>
            <a:ext cx="5105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 rot="5400000">
            <a:off x="4937125" y="4606925"/>
            <a:ext cx="3952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>
            <a:off x="3186113" y="5537200"/>
            <a:ext cx="395287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>
            <a:off x="3571875" y="5534025"/>
            <a:ext cx="3952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3952875" y="5534025"/>
            <a:ext cx="3952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>
            <a:off x="4338638" y="5535613"/>
            <a:ext cx="3952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>
            <a:off x="4724400" y="5534025"/>
            <a:ext cx="3952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>
            <a:off x="5110163" y="5535613"/>
            <a:ext cx="3952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>
            <a:off x="6257925" y="5556250"/>
            <a:ext cx="3952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>
            <a:off x="6643688" y="5554663"/>
            <a:ext cx="3952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>
            <a:off x="7029450" y="5551488"/>
            <a:ext cx="3952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>
            <a:off x="6638925" y="5165725"/>
            <a:ext cx="3952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>
            <a:off x="7024688" y="5167313"/>
            <a:ext cx="3952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6075363" y="5359400"/>
            <a:ext cx="3952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>
            <a:off x="5876925" y="5181600"/>
            <a:ext cx="3952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5694363" y="4984750"/>
            <a:ext cx="3952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>
            <a:off x="5500688" y="4810125"/>
            <a:ext cx="395287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5318125" y="4613275"/>
            <a:ext cx="3952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6456363" y="4978400"/>
            <a:ext cx="3952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0800000">
            <a:off x="6257925" y="4800600"/>
            <a:ext cx="3952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5322888" y="5345113"/>
            <a:ext cx="3952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0800000">
            <a:off x="5124450" y="5167313"/>
            <a:ext cx="3952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4937125" y="4987925"/>
            <a:ext cx="3952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4937125" y="4230688"/>
            <a:ext cx="395287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5318125" y="4240213"/>
            <a:ext cx="395287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0800000">
            <a:off x="5129213" y="4048125"/>
            <a:ext cx="395287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6080125" y="4230688"/>
            <a:ext cx="395287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6080125" y="4611688"/>
            <a:ext cx="395287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6080125" y="3854450"/>
            <a:ext cx="3952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6078538" y="3463925"/>
            <a:ext cx="3952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6080125" y="3087688"/>
            <a:ext cx="395287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0800000">
            <a:off x="5886450" y="2905125"/>
            <a:ext cx="3952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5694363" y="2706688"/>
            <a:ext cx="3952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0800000">
            <a:off x="5495925" y="2524125"/>
            <a:ext cx="3952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5322888" y="2330450"/>
            <a:ext cx="3952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10800000">
            <a:off x="5124450" y="2147888"/>
            <a:ext cx="3952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0800000">
            <a:off x="4724400" y="2147888"/>
            <a:ext cx="3952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3025775" y="5368925"/>
            <a:ext cx="3952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0800000">
            <a:off x="3209925" y="5181600"/>
            <a:ext cx="3952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3411538" y="4987925"/>
            <a:ext cx="3952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0800000">
            <a:off x="3595688" y="4805363"/>
            <a:ext cx="3952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10800000">
            <a:off x="3981450" y="4805363"/>
            <a:ext cx="3952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4545013" y="4621213"/>
            <a:ext cx="3952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10800000">
            <a:off x="4357688" y="4810125"/>
            <a:ext cx="395287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10800000">
            <a:off x="4357688" y="4429125"/>
            <a:ext cx="395287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4175125" y="4235450"/>
            <a:ext cx="3952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4175125" y="3859213"/>
            <a:ext cx="395287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10800000">
            <a:off x="3600450" y="3667125"/>
            <a:ext cx="3952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10800000">
            <a:off x="3976688" y="3671888"/>
            <a:ext cx="3952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3413125" y="3859213"/>
            <a:ext cx="395287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10800000">
            <a:off x="2833688" y="4048125"/>
            <a:ext cx="395287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10800000">
            <a:off x="3209925" y="4052888"/>
            <a:ext cx="3952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2646363" y="3859213"/>
            <a:ext cx="3952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>
            <a:off x="2646363" y="3482975"/>
            <a:ext cx="3952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10800000">
            <a:off x="2828925" y="3286125"/>
            <a:ext cx="3952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3027363" y="3116263"/>
            <a:ext cx="3952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3032125" y="2716213"/>
            <a:ext cx="395287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>
            <a:off x="3032125" y="2339975"/>
            <a:ext cx="3952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>
            <a:off x="4541838" y="2344738"/>
            <a:ext cx="3952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>
            <a:off x="4175125" y="2716213"/>
            <a:ext cx="395287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10800000">
            <a:off x="4362450" y="2528888"/>
            <a:ext cx="3952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10800000">
            <a:off x="3971925" y="2919413"/>
            <a:ext cx="3952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>
            <a:off x="3787775" y="2720975"/>
            <a:ext cx="3952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>
            <a:off x="3787775" y="2344738"/>
            <a:ext cx="395287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5400000">
            <a:off x="3787775" y="1954213"/>
            <a:ext cx="395287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>
            <a:off x="3787775" y="1577975"/>
            <a:ext cx="3952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10800000">
            <a:off x="2857500" y="2143125"/>
            <a:ext cx="3952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10800000">
            <a:off x="2457450" y="2143125"/>
            <a:ext cx="3952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10800000">
            <a:off x="3224213" y="1381125"/>
            <a:ext cx="395287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10800000">
            <a:off x="2824163" y="1381125"/>
            <a:ext cx="395287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10800000">
            <a:off x="3590925" y="1385888"/>
            <a:ext cx="3952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5400000">
            <a:off x="2636838" y="1582738"/>
            <a:ext cx="3952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>
            <a:off x="2270125" y="1968500"/>
            <a:ext cx="3952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10800000">
            <a:off x="2447925" y="1771650"/>
            <a:ext cx="395288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10800000">
            <a:off x="3976688" y="1371600"/>
            <a:ext cx="395287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5400000">
            <a:off x="3789363" y="1196975"/>
            <a:ext cx="395288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10800000">
            <a:off x="3967163" y="1000125"/>
            <a:ext cx="395287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5400000">
            <a:off x="4156075" y="1192213"/>
            <a:ext cx="395287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5400000">
            <a:off x="7212013" y="5354638"/>
            <a:ext cx="395287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777" name="Picture 6" descr="E:\pensilmt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88" y="71438"/>
            <a:ext cx="960437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" name="Управляющая кнопка: домой 85">
            <a:hlinkClick r:id="rId4" action="ppaction://hlinksldjump" highlightClick="1"/>
          </p:cNvPr>
          <p:cNvSpPr/>
          <p:nvPr/>
        </p:nvSpPr>
        <p:spPr>
          <a:xfrm>
            <a:off x="8582022" y="6357958"/>
            <a:ext cx="428628" cy="357166"/>
          </a:xfrm>
          <a:prstGeom prst="actionButtonHome">
            <a:avLst/>
          </a:prstGeom>
          <a:gradFill>
            <a:gsLst>
              <a:gs pos="0">
                <a:srgbClr val="008000"/>
              </a:gs>
              <a:gs pos="0">
                <a:srgbClr val="00C85A"/>
              </a:gs>
              <a:gs pos="80000">
                <a:srgbClr val="92D050"/>
              </a:gs>
              <a:gs pos="100000">
                <a:srgbClr val="FFFF00"/>
              </a:gs>
            </a:gsLst>
            <a:lin ang="16200000" scaled="0"/>
          </a:gradFill>
          <a:effectLst>
            <a:outerShdw blurRad="215900" dir="3240000" sx="87000" sy="87000" algn="ctr" rotWithShape="0">
              <a:srgbClr val="92D050">
                <a:alpha val="61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endParaRPr lang="ru-RU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0803" name="TextBox 1"/>
          <p:cNvSpPr txBox="1">
            <a:spLocks noChangeArrowheads="1"/>
          </p:cNvSpPr>
          <p:nvPr/>
        </p:nvSpPr>
        <p:spPr bwMode="auto">
          <a:xfrm>
            <a:off x="1285875" y="285750"/>
            <a:ext cx="96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25 урок</a:t>
            </a:r>
          </a:p>
        </p:txBody>
      </p:sp>
      <p:sp>
        <p:nvSpPr>
          <p:cNvPr id="88" name="Управляющая кнопка: настраиваемая 87">
            <a:hlinkClick r:id="" action="ppaction://noaction" highlightClick="1"/>
          </p:cNvPr>
          <p:cNvSpPr/>
          <p:nvPr/>
        </p:nvSpPr>
        <p:spPr>
          <a:xfrm>
            <a:off x="7858125" y="6357938"/>
            <a:ext cx="428625" cy="357187"/>
          </a:xfrm>
          <a:prstGeom prst="actionButtonBlank">
            <a:avLst/>
          </a:prstGeom>
          <a:solidFill>
            <a:srgbClr val="00C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?</a:t>
            </a:r>
          </a:p>
        </p:txBody>
      </p:sp>
      <p:sp>
        <p:nvSpPr>
          <p:cNvPr id="28676" name="TextBox 3"/>
          <p:cNvSpPr txBox="1">
            <a:spLocks noChangeArrowheads="1"/>
          </p:cNvSpPr>
          <p:nvPr/>
        </p:nvSpPr>
        <p:spPr bwMode="auto">
          <a:xfrm>
            <a:off x="1071563" y="738188"/>
            <a:ext cx="7502525" cy="52625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4800">
              <a:solidFill>
                <a:srgbClr val="FF6600"/>
              </a:solidFill>
              <a:latin typeface="Comic Sans MS" pitchFamily="66" charset="0"/>
            </a:endParaRPr>
          </a:p>
          <a:p>
            <a:r>
              <a:rPr lang="ru-RU" sz="4800">
                <a:solidFill>
                  <a:srgbClr val="FF6600"/>
                </a:solidFill>
                <a:latin typeface="Comic Sans MS" pitchFamily="66" charset="0"/>
              </a:rPr>
              <a:t>Носит мама – кенгуру</a:t>
            </a:r>
          </a:p>
          <a:p>
            <a:r>
              <a:rPr lang="ru-RU" sz="4800">
                <a:solidFill>
                  <a:srgbClr val="FF6600"/>
                </a:solidFill>
                <a:latin typeface="Comic Sans MS" pitchFamily="66" charset="0"/>
              </a:rPr>
              <a:t>В тёплой сумке детвору.</a:t>
            </a:r>
          </a:p>
          <a:p>
            <a:r>
              <a:rPr lang="ru-RU" sz="4800">
                <a:solidFill>
                  <a:srgbClr val="FF6600"/>
                </a:solidFill>
                <a:latin typeface="Comic Sans MS" pitchFamily="66" charset="0"/>
              </a:rPr>
              <a:t>А ребятки – кенгурятки</a:t>
            </a:r>
          </a:p>
          <a:p>
            <a:r>
              <a:rPr lang="ru-RU" sz="4800">
                <a:solidFill>
                  <a:srgbClr val="FF6600"/>
                </a:solidFill>
                <a:latin typeface="Comic Sans MS" pitchFamily="66" charset="0"/>
              </a:rPr>
              <a:t>Целый день </a:t>
            </a:r>
          </a:p>
          <a:p>
            <a:r>
              <a:rPr lang="ru-RU" sz="4800">
                <a:solidFill>
                  <a:srgbClr val="FF6600"/>
                </a:solidFill>
                <a:latin typeface="Comic Sans MS" pitchFamily="66" charset="0"/>
              </a:rPr>
              <a:t>Играют в прятки!</a:t>
            </a:r>
          </a:p>
          <a:p>
            <a:endParaRPr lang="ru-RU" sz="4800">
              <a:solidFill>
                <a:srgbClr val="FF66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286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97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400"/>
                            </p:stCondLst>
                            <p:childTnLst>
                              <p:par>
                                <p:cTn id="7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6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8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2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200"/>
                            </p:stCondLst>
                            <p:childTnLst>
                              <p:par>
                                <p:cTn id="8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2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400"/>
                            </p:stCondLst>
                            <p:childTnLst>
                              <p:par>
                                <p:cTn id="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2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600"/>
                            </p:stCondLst>
                            <p:childTnLst>
                              <p:par>
                                <p:cTn id="9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2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800"/>
                            </p:stCondLst>
                            <p:childTnLst>
                              <p:par>
                                <p:cTn id="9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2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2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200"/>
                            </p:stCondLst>
                            <p:childTnLst>
                              <p:par>
                                <p:cTn id="10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2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400"/>
                            </p:stCondLst>
                            <p:childTnLst>
                              <p:par>
                                <p:cTn id="1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2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600"/>
                            </p:stCondLst>
                            <p:childTnLst>
                              <p:par>
                                <p:cTn id="1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800"/>
                            </p:stCondLst>
                            <p:childTnLst>
                              <p:par>
                                <p:cTn id="1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2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4000"/>
                            </p:stCondLst>
                            <p:childTnLst>
                              <p:par>
                                <p:cTn id="1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2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4200"/>
                            </p:stCondLst>
                            <p:childTnLst>
                              <p:par>
                                <p:cTn id="1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2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400"/>
                            </p:stCondLst>
                            <p:childTnLst>
                              <p:par>
                                <p:cTn id="1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3" dur="2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4600"/>
                            </p:stCondLst>
                            <p:childTnLst>
                              <p:par>
                                <p:cTn id="1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2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4800"/>
                            </p:stCondLst>
                            <p:childTnLst>
                              <p:par>
                                <p:cTn id="1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2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0"/>
                            </p:stCondLst>
                            <p:childTnLst>
                              <p:par>
                                <p:cTn id="1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2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200"/>
                            </p:stCondLst>
                            <p:childTnLst>
                              <p:par>
                                <p:cTn id="1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2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400"/>
                            </p:stCondLst>
                            <p:childTnLst>
                              <p:par>
                                <p:cTn id="1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2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600"/>
                            </p:stCondLst>
                            <p:childTnLst>
                              <p:par>
                                <p:cTn id="1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2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800"/>
                            </p:stCondLst>
                            <p:childTnLst>
                              <p:par>
                                <p:cTn id="1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2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6000"/>
                            </p:stCondLst>
                            <p:childTnLst>
                              <p:par>
                                <p:cTn id="1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2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6200"/>
                            </p:stCondLst>
                            <p:childTnLst>
                              <p:par>
                                <p:cTn id="1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2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6400"/>
                            </p:stCondLst>
                            <p:childTnLst>
                              <p:par>
                                <p:cTn id="1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2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6600"/>
                            </p:stCondLst>
                            <p:childTnLst>
                              <p:par>
                                <p:cTn id="1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7" dur="2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6800"/>
                            </p:stCondLst>
                            <p:childTnLst>
                              <p:par>
                                <p:cTn id="1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1" dur="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7000"/>
                            </p:stCondLst>
                            <p:childTnLst>
                              <p:par>
                                <p:cTn id="1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2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7200"/>
                            </p:stCondLst>
                            <p:childTnLst>
                              <p:par>
                                <p:cTn id="1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2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7400"/>
                            </p:stCondLst>
                            <p:childTnLst>
                              <p:par>
                                <p:cTn id="1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2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7600"/>
                            </p:stCondLst>
                            <p:childTnLst>
                              <p:par>
                                <p:cTn id="1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2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7800"/>
                            </p:stCondLst>
                            <p:childTnLst>
                              <p:par>
                                <p:cTn id="1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2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8000"/>
                            </p:stCondLst>
                            <p:childTnLst>
                              <p:par>
                                <p:cTn id="2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2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8200"/>
                            </p:stCondLst>
                            <p:childTnLst>
                              <p:par>
                                <p:cTn id="2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9" dur="2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8400"/>
                            </p:stCondLst>
                            <p:childTnLst>
                              <p:par>
                                <p:cTn id="2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8600"/>
                            </p:stCondLst>
                            <p:childTnLst>
                              <p:par>
                                <p:cTn id="2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7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8800"/>
                            </p:stCondLst>
                            <p:childTnLst>
                              <p:par>
                                <p:cTn id="2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1" dur="2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5" dur="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9200"/>
                            </p:stCondLst>
                            <p:childTnLst>
                              <p:par>
                                <p:cTn id="2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9" dur="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9400"/>
                            </p:stCondLst>
                            <p:childTnLst>
                              <p:par>
                                <p:cTn id="2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3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9600"/>
                            </p:stCondLst>
                            <p:childTnLst>
                              <p:par>
                                <p:cTn id="2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7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9800"/>
                            </p:stCondLst>
                            <p:childTnLst>
                              <p:par>
                                <p:cTn id="2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1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5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10200"/>
                            </p:stCondLst>
                            <p:childTnLst>
                              <p:par>
                                <p:cTn id="2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9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10400"/>
                            </p:stCondLst>
                            <p:childTnLst>
                              <p:par>
                                <p:cTn id="2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3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10600"/>
                            </p:stCondLst>
                            <p:childTnLst>
                              <p:par>
                                <p:cTn id="2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7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10800"/>
                            </p:stCondLst>
                            <p:childTnLst>
                              <p:par>
                                <p:cTn id="2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1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1000"/>
                            </p:stCondLst>
                            <p:childTnLst>
                              <p:par>
                                <p:cTn id="2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5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11200"/>
                            </p:stCondLst>
                            <p:childTnLst>
                              <p:par>
                                <p:cTn id="2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9" dur="2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11400"/>
                            </p:stCondLst>
                            <p:childTnLst>
                              <p:par>
                                <p:cTn id="27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3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11600"/>
                            </p:stCondLst>
                            <p:childTnLst>
                              <p:par>
                                <p:cTn id="27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7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11800"/>
                            </p:stCondLst>
                            <p:childTnLst>
                              <p:par>
                                <p:cTn id="27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1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12200"/>
                            </p:stCondLst>
                            <p:childTnLst>
                              <p:par>
                                <p:cTn id="28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9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12400"/>
                            </p:stCondLst>
                            <p:childTnLst>
                              <p:par>
                                <p:cTn id="2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12600"/>
                            </p:stCondLst>
                            <p:childTnLst>
                              <p:par>
                                <p:cTn id="29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7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12800"/>
                            </p:stCondLst>
                            <p:childTnLst>
                              <p:par>
                                <p:cTn id="2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5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13200"/>
                            </p:stCondLst>
                            <p:childTnLst>
                              <p:par>
                                <p:cTn id="30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9" dur="2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13400"/>
                            </p:stCondLst>
                            <p:childTnLst>
                              <p:par>
                                <p:cTn id="3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3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13600"/>
                            </p:stCondLst>
                            <p:childTnLst>
                              <p:par>
                                <p:cTn id="3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7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13800"/>
                            </p:stCondLst>
                            <p:childTnLst>
                              <p:par>
                                <p:cTn id="3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1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5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14200"/>
                            </p:stCondLst>
                            <p:childTnLst>
                              <p:par>
                                <p:cTn id="3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9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14400"/>
                            </p:stCondLst>
                            <p:childTnLst>
                              <p:par>
                                <p:cTn id="3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3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14600"/>
                            </p:stCondLst>
                            <p:childTnLst>
                              <p:par>
                                <p:cTn id="3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7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14800"/>
                            </p:stCondLst>
                            <p:childTnLst>
                              <p:par>
                                <p:cTn id="3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1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>
                            <p:stCondLst>
                              <p:cond delay="15000"/>
                            </p:stCondLst>
                            <p:childTnLst>
                              <p:par>
                                <p:cTn id="3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5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15200"/>
                            </p:stCondLst>
                            <p:childTnLst>
                              <p:par>
                                <p:cTn id="3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9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15400"/>
                            </p:stCondLst>
                            <p:childTnLst>
                              <p:par>
                                <p:cTn id="3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3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9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8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1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4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0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3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6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9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2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5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8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1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4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0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3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6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9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2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5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8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77"/>
                  </p:tgtEl>
                </p:cond>
              </p:nextCondLst>
            </p:seq>
          </p:childTnLst>
        </p:cTn>
      </p:par>
    </p:tnLst>
    <p:bldLst>
      <p:bldP spid="28676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500063" y="857250"/>
            <a:ext cx="8647112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1. Навигация по слайдам по кнопкам перехода. </a:t>
            </a:r>
          </a:p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2. Тексты к диктантам появляются и исчезают по щелчку по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    кнопке со знаком вопроса.</a:t>
            </a:r>
          </a:p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3. Анимация графического диктанта и исчезновение происходит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    по клику на рисунок в левой верхней части слайда .</a:t>
            </a:r>
          </a:p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z="1000" dirty="0" smtClean="0"/>
              <a:t>Мочалова Е. Н . Учитель начальных классов МОУ Гимназия №4 г. Перми</a:t>
            </a:r>
            <a:endParaRPr lang="ru-RU" sz="1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857250"/>
            <a:ext cx="5019675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 rot="5400000">
            <a:off x="2103423" y="5235572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>
            <a:off x="3805234" y="3919522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2303449" y="3908411"/>
            <a:ext cx="360362" cy="3571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2103423" y="4854567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2103423" y="4468799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>
            <a:off x="2303442" y="5448300"/>
            <a:ext cx="360362" cy="3571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5356233" y="3544874"/>
            <a:ext cx="360362" cy="3571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2474902" y="5597525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2474902" y="5226046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2474902" y="4845041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2855900" y="5607051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2855900" y="5226046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2855900" y="4840278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0800000">
            <a:off x="2682862" y="5443537"/>
            <a:ext cx="360362" cy="3571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2684454" y="4306877"/>
            <a:ext cx="360362" cy="3571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3070215" y="3930635"/>
            <a:ext cx="360362" cy="3571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3065452" y="4297351"/>
            <a:ext cx="360362" cy="3571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3451213" y="3921109"/>
            <a:ext cx="360362" cy="3571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2474902" y="3725841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2474902" y="3344843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2103423" y="2959075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4003671" y="5235572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4003671" y="4854567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4003671" y="4468799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4008434" y="4106853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0800000">
            <a:off x="4200514" y="5429246"/>
            <a:ext cx="360362" cy="3571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4370387" y="5607051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4370387" y="5226046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4370387" y="4840278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4375150" y="4478332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4375150" y="4092564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4756148" y="5235572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4756148" y="4854567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4756148" y="4468799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4760911" y="4106853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0800000">
            <a:off x="4952991" y="5429246"/>
            <a:ext cx="360362" cy="3571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5137153" y="5607051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5137153" y="5226046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5137153" y="4840278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5141916" y="4478332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5141916" y="4092564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10800000">
            <a:off x="4572000" y="3908407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5522914" y="3340080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5732473" y="2784455"/>
            <a:ext cx="360362" cy="3571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6113473" y="2397103"/>
            <a:ext cx="360362" cy="3571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10800000">
            <a:off x="2285984" y="3143230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10800000">
            <a:off x="2285984" y="2762225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0800000">
            <a:off x="2662226" y="2762225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10800000">
            <a:off x="3047994" y="2766988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10800000">
            <a:off x="3424236" y="2766988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10800000">
            <a:off x="3800471" y="2766988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10800000">
            <a:off x="4176713" y="2766988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10800000">
            <a:off x="4572000" y="2766988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>
            <a:off x="4975226" y="2398687"/>
            <a:ext cx="360362" cy="3571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5356226" y="2011335"/>
            <a:ext cx="360362" cy="3571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>
            <a:off x="5722947" y="1641447"/>
            <a:ext cx="360362" cy="3571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10800000">
            <a:off x="6091250" y="1619217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10800000">
            <a:off x="6862785" y="1998634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10800000">
            <a:off x="6858016" y="2390753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10800000">
            <a:off x="6486537" y="2385983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10800000">
            <a:off x="6494483" y="1630330"/>
            <a:ext cx="360362" cy="3571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5400000">
            <a:off x="7042171" y="2197072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>
            <a:off x="6280161" y="1420780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>
            <a:off x="5908682" y="1425536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5400000">
            <a:off x="5527684" y="1816067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>
            <a:off x="5532447" y="1435069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10800000">
            <a:off x="5715008" y="861977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10800000">
            <a:off x="5353055" y="861977"/>
            <a:ext cx="395288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10800000">
            <a:off x="6105539" y="866740"/>
            <a:ext cx="360362" cy="3571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10800000">
            <a:off x="5734060" y="885785"/>
            <a:ext cx="360362" cy="3571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10800000">
            <a:off x="5357818" y="881030"/>
            <a:ext cx="360362" cy="3571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94" name="Picture 6" descr="E:\pensilmt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88" y="41275"/>
            <a:ext cx="960437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" name="Управляющая кнопка: домой 83">
            <a:hlinkClick r:id="rId4" action="ppaction://hlinksldjump" highlightClick="1"/>
          </p:cNvPr>
          <p:cNvSpPr/>
          <p:nvPr/>
        </p:nvSpPr>
        <p:spPr>
          <a:xfrm>
            <a:off x="8582022" y="6357958"/>
            <a:ext cx="428628" cy="357166"/>
          </a:xfrm>
          <a:prstGeom prst="actionButtonHome">
            <a:avLst/>
          </a:prstGeom>
          <a:gradFill>
            <a:gsLst>
              <a:gs pos="0">
                <a:srgbClr val="008000"/>
              </a:gs>
              <a:gs pos="0">
                <a:srgbClr val="00C85A"/>
              </a:gs>
              <a:gs pos="80000">
                <a:srgbClr val="92D050"/>
              </a:gs>
              <a:gs pos="100000">
                <a:srgbClr val="FFFF00"/>
              </a:gs>
            </a:gsLst>
            <a:lin ang="16200000" scaled="0"/>
          </a:gradFill>
          <a:effectLst>
            <a:outerShdw blurRad="215900" dir="3240000" sx="87000" sy="87000" algn="ctr" rotWithShape="0">
              <a:srgbClr val="92D050">
                <a:alpha val="61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endParaRPr lang="ru-RU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1820" name="TextBox 1"/>
          <p:cNvSpPr txBox="1">
            <a:spLocks noChangeArrowheads="1"/>
          </p:cNvSpPr>
          <p:nvPr/>
        </p:nvSpPr>
        <p:spPr bwMode="auto">
          <a:xfrm>
            <a:off x="1285875" y="285750"/>
            <a:ext cx="96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26 урок</a:t>
            </a:r>
          </a:p>
        </p:txBody>
      </p:sp>
      <p:sp>
        <p:nvSpPr>
          <p:cNvPr id="85" name="Управляющая кнопка: настраиваемая 84">
            <a:hlinkClick r:id="" action="ppaction://noaction" highlightClick="1"/>
          </p:cNvPr>
          <p:cNvSpPr/>
          <p:nvPr/>
        </p:nvSpPr>
        <p:spPr>
          <a:xfrm>
            <a:off x="7858125" y="6357938"/>
            <a:ext cx="428625" cy="357187"/>
          </a:xfrm>
          <a:prstGeom prst="actionButtonBlank">
            <a:avLst/>
          </a:prstGeom>
          <a:solidFill>
            <a:srgbClr val="00C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?</a:t>
            </a:r>
          </a:p>
        </p:txBody>
      </p:sp>
      <p:sp>
        <p:nvSpPr>
          <p:cNvPr id="30724" name="TextBox 3"/>
          <p:cNvSpPr txBox="1">
            <a:spLocks noChangeArrowheads="1"/>
          </p:cNvSpPr>
          <p:nvPr/>
        </p:nvSpPr>
        <p:spPr bwMode="auto">
          <a:xfrm>
            <a:off x="1643063" y="642938"/>
            <a:ext cx="6643687" cy="5508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200">
              <a:solidFill>
                <a:srgbClr val="A50021"/>
              </a:solidFill>
              <a:latin typeface="Comic Sans MS" pitchFamily="66" charset="0"/>
            </a:endParaRPr>
          </a:p>
          <a:p>
            <a:r>
              <a:rPr lang="ru-RU" sz="3200">
                <a:solidFill>
                  <a:srgbClr val="A50021"/>
                </a:solidFill>
                <a:latin typeface="Comic Sans MS" pitchFamily="66" charset="0"/>
              </a:rPr>
              <a:t>	В дверь вошло животное,</a:t>
            </a:r>
          </a:p>
          <a:p>
            <a:r>
              <a:rPr lang="ru-RU" sz="3200">
                <a:solidFill>
                  <a:srgbClr val="A50021"/>
                </a:solidFill>
                <a:latin typeface="Comic Sans MS" pitchFamily="66" charset="0"/>
              </a:rPr>
              <a:t>	До того голодное:</a:t>
            </a:r>
          </a:p>
          <a:p>
            <a:r>
              <a:rPr lang="ru-RU" sz="3200">
                <a:solidFill>
                  <a:srgbClr val="A50021"/>
                </a:solidFill>
                <a:latin typeface="Comic Sans MS" pitchFamily="66" charset="0"/>
              </a:rPr>
              <a:t>	Съело веник и метлу,</a:t>
            </a:r>
          </a:p>
          <a:p>
            <a:r>
              <a:rPr lang="ru-RU" sz="3200">
                <a:solidFill>
                  <a:srgbClr val="A50021"/>
                </a:solidFill>
                <a:latin typeface="Comic Sans MS" pitchFamily="66" charset="0"/>
              </a:rPr>
              <a:t>	Съело коврик на полу,</a:t>
            </a:r>
          </a:p>
          <a:p>
            <a:r>
              <a:rPr lang="ru-RU" sz="3200">
                <a:solidFill>
                  <a:srgbClr val="A50021"/>
                </a:solidFill>
                <a:latin typeface="Comic Sans MS" pitchFamily="66" charset="0"/>
              </a:rPr>
              <a:t>	Занавески на окне</a:t>
            </a:r>
          </a:p>
          <a:p>
            <a:r>
              <a:rPr lang="ru-RU" sz="3200">
                <a:solidFill>
                  <a:srgbClr val="A50021"/>
                </a:solidFill>
                <a:latin typeface="Comic Sans MS" pitchFamily="66" charset="0"/>
              </a:rPr>
              <a:t>	И картину на стене,</a:t>
            </a:r>
          </a:p>
          <a:p>
            <a:r>
              <a:rPr lang="ru-RU" sz="3200">
                <a:solidFill>
                  <a:srgbClr val="A50021"/>
                </a:solidFill>
                <a:latin typeface="Comic Sans MS" pitchFamily="66" charset="0"/>
              </a:rPr>
              <a:t>	Со стола слизнуло справку</a:t>
            </a:r>
          </a:p>
          <a:p>
            <a:r>
              <a:rPr lang="ru-RU" sz="3200">
                <a:solidFill>
                  <a:srgbClr val="A50021"/>
                </a:solidFill>
                <a:latin typeface="Comic Sans MS" pitchFamily="66" charset="0"/>
              </a:rPr>
              <a:t>	И опять пошло на грядку.</a:t>
            </a:r>
          </a:p>
          <a:p>
            <a:endParaRPr lang="ru-RU" sz="3200">
              <a:solidFill>
                <a:srgbClr val="A50021"/>
              </a:solidFill>
              <a:latin typeface="Comic Sans MS" pitchFamily="66" charset="0"/>
            </a:endParaRPr>
          </a:p>
          <a:p>
            <a:endParaRPr lang="ru-RU" sz="3200">
              <a:solidFill>
                <a:srgbClr val="A5002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07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07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307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307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307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07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2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"/>
                            </p:stCondLst>
                            <p:childTnLst>
                              <p:par>
                                <p:cTn id="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60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800"/>
                            </p:stCondLst>
                            <p:childTnLst>
                              <p:par>
                                <p:cTn id="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2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400"/>
                            </p:stCondLst>
                            <p:childTnLst>
                              <p:par>
                                <p:cTn id="1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60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800"/>
                            </p:stCondLst>
                            <p:childTnLst>
                              <p:par>
                                <p:cTn id="1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2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000"/>
                            </p:stCondLst>
                            <p:childTnLst>
                              <p:par>
                                <p:cTn id="1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200"/>
                            </p:stCondLst>
                            <p:childTnLst>
                              <p:par>
                                <p:cTn id="1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400"/>
                            </p:stCondLst>
                            <p:childTnLst>
                              <p:par>
                                <p:cTn id="1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2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600"/>
                            </p:stCondLst>
                            <p:childTnLst>
                              <p:par>
                                <p:cTn id="1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2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800"/>
                            </p:stCondLst>
                            <p:childTnLst>
                              <p:par>
                                <p:cTn id="1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2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4000"/>
                            </p:stCondLst>
                            <p:childTnLst>
                              <p:par>
                                <p:cTn id="1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4200"/>
                            </p:stCondLst>
                            <p:childTnLst>
                              <p:par>
                                <p:cTn id="1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2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400"/>
                            </p:stCondLst>
                            <p:childTnLst>
                              <p:par>
                                <p:cTn id="1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4600"/>
                            </p:stCondLst>
                            <p:childTnLst>
                              <p:par>
                                <p:cTn id="1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4800"/>
                            </p:stCondLst>
                            <p:childTnLst>
                              <p:par>
                                <p:cTn id="1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2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0"/>
                            </p:stCondLst>
                            <p:childTnLst>
                              <p:par>
                                <p:cTn id="1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200"/>
                            </p:stCondLst>
                            <p:childTnLst>
                              <p:par>
                                <p:cTn id="1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400"/>
                            </p:stCondLst>
                            <p:childTnLst>
                              <p:par>
                                <p:cTn id="1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600"/>
                            </p:stCondLst>
                            <p:childTnLst>
                              <p:par>
                                <p:cTn id="1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800"/>
                            </p:stCondLst>
                            <p:childTnLst>
                              <p:par>
                                <p:cTn id="1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2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6000"/>
                            </p:stCondLst>
                            <p:childTnLst>
                              <p:par>
                                <p:cTn id="1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2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6200"/>
                            </p:stCondLst>
                            <p:childTnLst>
                              <p:par>
                                <p:cTn id="1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2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6400"/>
                            </p:stCondLst>
                            <p:childTnLst>
                              <p:par>
                                <p:cTn id="1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2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6600"/>
                            </p:stCondLst>
                            <p:childTnLst>
                              <p:par>
                                <p:cTn id="1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2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6800"/>
                            </p:stCondLst>
                            <p:childTnLst>
                              <p:par>
                                <p:cTn id="1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2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7000"/>
                            </p:stCondLst>
                            <p:childTnLst>
                              <p:par>
                                <p:cTn id="20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3" dur="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7200"/>
                            </p:stCondLst>
                            <p:childTnLst>
                              <p:par>
                                <p:cTn id="20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7" dur="2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7400"/>
                            </p:stCondLst>
                            <p:childTnLst>
                              <p:par>
                                <p:cTn id="2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2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7600"/>
                            </p:stCondLst>
                            <p:childTnLst>
                              <p:par>
                                <p:cTn id="2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5" dur="2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7800"/>
                            </p:stCondLst>
                            <p:childTnLst>
                              <p:par>
                                <p:cTn id="2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9" dur="2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3" dur="2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8200"/>
                            </p:stCondLst>
                            <p:childTnLst>
                              <p:par>
                                <p:cTn id="2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7" dur="2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8400"/>
                            </p:stCondLst>
                            <p:childTnLst>
                              <p:par>
                                <p:cTn id="2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1" dur="2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8600"/>
                            </p:stCondLst>
                            <p:childTnLst>
                              <p:par>
                                <p:cTn id="2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2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8800"/>
                            </p:stCondLst>
                            <p:childTnLst>
                              <p:par>
                                <p:cTn id="2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2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9000"/>
                            </p:stCondLst>
                            <p:childTnLst>
                              <p:par>
                                <p:cTn id="2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2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9200"/>
                            </p:stCondLst>
                            <p:childTnLst>
                              <p:par>
                                <p:cTn id="2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7" dur="2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9400"/>
                            </p:stCondLst>
                            <p:childTnLst>
                              <p:par>
                                <p:cTn id="2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1" dur="2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9600"/>
                            </p:stCondLst>
                            <p:childTnLst>
                              <p:par>
                                <p:cTn id="2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5" dur="2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9800"/>
                            </p:stCondLst>
                            <p:childTnLst>
                              <p:par>
                                <p:cTn id="2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9" dur="2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3" dur="2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10200"/>
                            </p:stCondLst>
                            <p:childTnLst>
                              <p:par>
                                <p:cTn id="26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7" dur="2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10400"/>
                            </p:stCondLst>
                            <p:childTnLst>
                              <p:par>
                                <p:cTn id="2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1" dur="2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10600"/>
                            </p:stCondLst>
                            <p:childTnLst>
                              <p:par>
                                <p:cTn id="27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5" dur="2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10800"/>
                            </p:stCondLst>
                            <p:childTnLst>
                              <p:par>
                                <p:cTn id="27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9" dur="2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8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3" dur="2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11200"/>
                            </p:stCondLst>
                            <p:childTnLst>
                              <p:par>
                                <p:cTn id="2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7" dur="2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11400"/>
                            </p:stCondLst>
                            <p:childTnLst>
                              <p:par>
                                <p:cTn id="2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1" dur="2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11600"/>
                            </p:stCondLst>
                            <p:childTnLst>
                              <p:par>
                                <p:cTn id="2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5" dur="2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11800"/>
                            </p:stCondLst>
                            <p:childTnLst>
                              <p:par>
                                <p:cTn id="2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9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3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12200"/>
                            </p:stCondLst>
                            <p:childTnLst>
                              <p:par>
                                <p:cTn id="30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7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12400"/>
                            </p:stCondLst>
                            <p:childTnLst>
                              <p:par>
                                <p:cTn id="30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1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12600"/>
                            </p:stCondLst>
                            <p:childTnLst>
                              <p:par>
                                <p:cTn id="3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5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12800"/>
                            </p:stCondLst>
                            <p:childTnLst>
                              <p:par>
                                <p:cTn id="3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9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13000"/>
                            </p:stCondLst>
                            <p:childTnLst>
                              <p:par>
                                <p:cTn id="3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3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13200"/>
                            </p:stCondLst>
                            <p:childTnLst>
                              <p:par>
                                <p:cTn id="3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13400"/>
                            </p:stCondLst>
                            <p:childTnLst>
                              <p:par>
                                <p:cTn id="3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13600"/>
                            </p:stCondLst>
                            <p:childTnLst>
                              <p:par>
                                <p:cTn id="3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5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13800"/>
                            </p:stCondLst>
                            <p:childTnLst>
                              <p:par>
                                <p:cTn id="3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9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14000"/>
                            </p:stCondLst>
                            <p:childTnLst>
                              <p:par>
                                <p:cTn id="3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3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6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5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8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4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0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3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6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9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2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5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8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1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4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7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94"/>
                  </p:tgtEl>
                </p:cond>
              </p:nextCondLst>
            </p:seq>
          </p:childTnLst>
        </p:cTn>
      </p:par>
    </p:tnLst>
    <p:bldLst>
      <p:bldP spid="30724" grpId="0" build="allAtOnce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1"/>
          <p:cNvSpPr txBox="1">
            <a:spLocks noChangeArrowheads="1"/>
          </p:cNvSpPr>
          <p:nvPr/>
        </p:nvSpPr>
        <p:spPr bwMode="auto">
          <a:xfrm>
            <a:off x="1838325" y="887413"/>
            <a:ext cx="419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27</a:t>
            </a:r>
          </a:p>
        </p:txBody>
      </p:sp>
      <p:pic>
        <p:nvPicPr>
          <p:cNvPr id="31747" name="Picture 6" descr="E:\pensilmt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88" y="41275"/>
            <a:ext cx="960437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2772" name="Группа 6"/>
          <p:cNvGrpSpPr>
            <a:grpSpLocks/>
          </p:cNvGrpSpPr>
          <p:nvPr/>
        </p:nvGrpSpPr>
        <p:grpSpPr bwMode="auto">
          <a:xfrm>
            <a:off x="1000125" y="649288"/>
            <a:ext cx="7024688" cy="5441950"/>
            <a:chOff x="1028675" y="547689"/>
            <a:chExt cx="7024736" cy="5441734"/>
          </a:xfrm>
        </p:grpSpPr>
        <p:pic>
          <p:nvPicPr>
            <p:cNvPr id="32938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47750" y="547689"/>
              <a:ext cx="7005661" cy="54417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Овал 5"/>
            <p:cNvSpPr/>
            <p:nvPr/>
          </p:nvSpPr>
          <p:spPr>
            <a:xfrm>
              <a:off x="1028675" y="3719388"/>
              <a:ext cx="71438" cy="7143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cxnSp>
        <p:nvCxnSpPr>
          <p:cNvPr id="8" name="Прямая соединительная линия 7"/>
          <p:cNvCxnSpPr/>
          <p:nvPr/>
        </p:nvCxnSpPr>
        <p:spPr>
          <a:xfrm rot="5400000">
            <a:off x="1151098" y="3741969"/>
            <a:ext cx="252000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>
            <a:off x="1028649" y="3864000"/>
            <a:ext cx="252000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>
            <a:off x="1271541" y="3621108"/>
            <a:ext cx="252000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1401921" y="3746314"/>
            <a:ext cx="252000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1403509" y="3984429"/>
            <a:ext cx="252000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1543004" y="4102122"/>
            <a:ext cx="252000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>
            <a:off x="1800178" y="4102122"/>
            <a:ext cx="252000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1922627" y="3984443"/>
            <a:ext cx="252000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>
            <a:off x="2052596" y="3859230"/>
            <a:ext cx="252000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2179808" y="3741551"/>
            <a:ext cx="252000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0800000">
            <a:off x="2324059" y="3611582"/>
            <a:ext cx="252000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175"/>
          <p:cNvGrpSpPr>
            <a:grpSpLocks/>
          </p:cNvGrpSpPr>
          <p:nvPr/>
        </p:nvGrpSpPr>
        <p:grpSpPr bwMode="auto">
          <a:xfrm>
            <a:off x="1023938" y="3868738"/>
            <a:ext cx="3175" cy="490537"/>
            <a:chOff x="1052486" y="3767138"/>
            <a:chExt cx="3176" cy="490115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927280" y="3892344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928868" y="4130459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Прямая соединительная линия 26"/>
          <p:cNvCxnSpPr/>
          <p:nvPr/>
        </p:nvCxnSpPr>
        <p:spPr>
          <a:xfrm rot="10800000">
            <a:off x="1023886" y="4354533"/>
            <a:ext cx="252000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1155854" y="4474976"/>
            <a:ext cx="252000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0800000">
            <a:off x="1279472" y="4597432"/>
            <a:ext cx="252000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1414623" y="4727401"/>
            <a:ext cx="252000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174"/>
          <p:cNvGrpSpPr>
            <a:grpSpLocks/>
          </p:cNvGrpSpPr>
          <p:nvPr/>
        </p:nvGrpSpPr>
        <p:grpSpPr bwMode="auto">
          <a:xfrm>
            <a:off x="1538288" y="4849813"/>
            <a:ext cx="766762" cy="6350"/>
            <a:chOff x="1566841" y="4748239"/>
            <a:chExt cx="766355" cy="6337"/>
          </a:xfrm>
        </p:grpSpPr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1566841" y="4748239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1824022" y="4752988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2081196" y="4752988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Прямая соединительная линия 37"/>
          <p:cNvCxnSpPr/>
          <p:nvPr/>
        </p:nvCxnSpPr>
        <p:spPr>
          <a:xfrm rot="5400000">
            <a:off x="2184564" y="4732568"/>
            <a:ext cx="252000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0800000">
            <a:off x="2309770" y="4602592"/>
            <a:ext cx="252000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2446508" y="4484913"/>
            <a:ext cx="252000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0800000">
            <a:off x="2590759" y="4354944"/>
            <a:ext cx="252000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2708445" y="4237265"/>
            <a:ext cx="252000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Группа 173"/>
          <p:cNvGrpSpPr>
            <a:grpSpLocks/>
          </p:cNvGrpSpPr>
          <p:nvPr/>
        </p:nvGrpSpPr>
        <p:grpSpPr bwMode="auto">
          <a:xfrm>
            <a:off x="2838450" y="4106863"/>
            <a:ext cx="514350" cy="1587"/>
            <a:chOff x="2867014" y="4005267"/>
            <a:chExt cx="513937" cy="1588"/>
          </a:xfrm>
        </p:grpSpPr>
        <p:cxnSp>
          <p:nvCxnSpPr>
            <p:cNvPr id="43" name="Прямая соединительная линия 42"/>
            <p:cNvCxnSpPr/>
            <p:nvPr/>
          </p:nvCxnSpPr>
          <p:spPr>
            <a:xfrm rot="10800000">
              <a:off x="2867014" y="4005267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10800000">
              <a:off x="3128951" y="4005267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Группа 172"/>
          <p:cNvGrpSpPr>
            <a:grpSpLocks/>
          </p:cNvGrpSpPr>
          <p:nvPr/>
        </p:nvGrpSpPr>
        <p:grpSpPr bwMode="auto">
          <a:xfrm>
            <a:off x="3348038" y="3611563"/>
            <a:ext cx="3175" cy="490537"/>
            <a:chOff x="3376606" y="3509964"/>
            <a:chExt cx="3176" cy="490115"/>
          </a:xfrm>
        </p:grpSpPr>
        <p:cxnSp>
          <p:nvCxnSpPr>
            <p:cNvPr id="45" name="Прямая соединительная линия 44"/>
            <p:cNvCxnSpPr/>
            <p:nvPr/>
          </p:nvCxnSpPr>
          <p:spPr>
            <a:xfrm rot="5400000">
              <a:off x="3251400" y="3635170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5400000">
              <a:off x="3252988" y="3873285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Прямая соединительная линия 46"/>
          <p:cNvCxnSpPr/>
          <p:nvPr/>
        </p:nvCxnSpPr>
        <p:spPr>
          <a:xfrm rot="10800000">
            <a:off x="3614706" y="4102122"/>
            <a:ext cx="252000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Группа 170"/>
          <p:cNvGrpSpPr>
            <a:grpSpLocks/>
          </p:cNvGrpSpPr>
          <p:nvPr/>
        </p:nvGrpSpPr>
        <p:grpSpPr bwMode="auto">
          <a:xfrm>
            <a:off x="3871913" y="3611563"/>
            <a:ext cx="3175" cy="490537"/>
            <a:chOff x="3900480" y="3509964"/>
            <a:chExt cx="3176" cy="490115"/>
          </a:xfrm>
        </p:grpSpPr>
        <p:cxnSp>
          <p:nvCxnSpPr>
            <p:cNvPr id="48" name="Прямая соединительная линия 47"/>
            <p:cNvCxnSpPr/>
            <p:nvPr/>
          </p:nvCxnSpPr>
          <p:spPr>
            <a:xfrm rot="5400000">
              <a:off x="3775274" y="3635170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5400000">
              <a:off x="3776862" y="3873285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71"/>
          <p:cNvGrpSpPr>
            <a:grpSpLocks/>
          </p:cNvGrpSpPr>
          <p:nvPr/>
        </p:nvGrpSpPr>
        <p:grpSpPr bwMode="auto">
          <a:xfrm>
            <a:off x="3352800" y="3602038"/>
            <a:ext cx="514350" cy="1587"/>
            <a:chOff x="3381369" y="3514720"/>
            <a:chExt cx="513937" cy="1588"/>
          </a:xfrm>
        </p:grpSpPr>
        <p:cxnSp>
          <p:nvCxnSpPr>
            <p:cNvPr id="50" name="Прямая соединительная линия 49"/>
            <p:cNvCxnSpPr/>
            <p:nvPr/>
          </p:nvCxnSpPr>
          <p:spPr>
            <a:xfrm rot="10800000">
              <a:off x="3381369" y="3514720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rot="10800000">
              <a:off x="3643306" y="3514720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Группа 169"/>
          <p:cNvGrpSpPr>
            <a:grpSpLocks/>
          </p:cNvGrpSpPr>
          <p:nvPr/>
        </p:nvGrpSpPr>
        <p:grpSpPr bwMode="auto">
          <a:xfrm>
            <a:off x="3614738" y="4116388"/>
            <a:ext cx="4762" cy="1971675"/>
            <a:chOff x="3643306" y="4014793"/>
            <a:chExt cx="4763" cy="1971275"/>
          </a:xfrm>
        </p:grpSpPr>
        <p:cxnSp>
          <p:nvCxnSpPr>
            <p:cNvPr id="52" name="Прямая соединительная линия 51"/>
            <p:cNvCxnSpPr/>
            <p:nvPr/>
          </p:nvCxnSpPr>
          <p:spPr>
            <a:xfrm rot="5400000">
              <a:off x="3518100" y="4139999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rot="5400000">
              <a:off x="3519688" y="4382877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rot="5400000">
              <a:off x="3518100" y="4635302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rot="5400000">
              <a:off x="3519688" y="4882943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 rot="5400000">
              <a:off x="3518100" y="5130605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rot="5400000">
              <a:off x="3519688" y="5368720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 rot="5400000">
              <a:off x="3521275" y="5621159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 rot="5400000">
              <a:off x="3518100" y="5859274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Группа 168"/>
          <p:cNvGrpSpPr>
            <a:grpSpLocks/>
          </p:cNvGrpSpPr>
          <p:nvPr/>
        </p:nvGrpSpPr>
        <p:grpSpPr bwMode="auto">
          <a:xfrm>
            <a:off x="3629025" y="6073775"/>
            <a:ext cx="1266825" cy="6350"/>
            <a:chOff x="3657588" y="5972204"/>
            <a:chExt cx="1266421" cy="6337"/>
          </a:xfrm>
        </p:grpSpPr>
        <p:cxnSp>
          <p:nvCxnSpPr>
            <p:cNvPr id="60" name="Прямая соединительная линия 59"/>
            <p:cNvCxnSpPr/>
            <p:nvPr/>
          </p:nvCxnSpPr>
          <p:spPr>
            <a:xfrm rot="10800000">
              <a:off x="3657588" y="5972204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 rot="10800000">
              <a:off x="3910006" y="5976953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rot="10800000">
              <a:off x="4157654" y="5976953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 rot="10800000">
              <a:off x="4419598" y="5976953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 rot="10800000">
              <a:off x="4672009" y="5976953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 167"/>
          <p:cNvGrpSpPr>
            <a:grpSpLocks/>
          </p:cNvGrpSpPr>
          <p:nvPr/>
        </p:nvGrpSpPr>
        <p:grpSpPr bwMode="auto">
          <a:xfrm>
            <a:off x="4899025" y="5340350"/>
            <a:ext cx="4763" cy="742950"/>
            <a:chOff x="4927602" y="5238765"/>
            <a:chExt cx="4763" cy="742554"/>
          </a:xfrm>
        </p:grpSpPr>
        <p:cxnSp>
          <p:nvCxnSpPr>
            <p:cNvPr id="65" name="Прямая соединительная линия 64"/>
            <p:cNvCxnSpPr/>
            <p:nvPr/>
          </p:nvCxnSpPr>
          <p:spPr>
            <a:xfrm rot="5400000">
              <a:off x="4803984" y="5363971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 rot="5400000">
              <a:off x="4805571" y="5616410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 rot="5400000">
              <a:off x="4802396" y="5854525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Группа 166"/>
          <p:cNvGrpSpPr>
            <a:grpSpLocks/>
          </p:cNvGrpSpPr>
          <p:nvPr/>
        </p:nvGrpSpPr>
        <p:grpSpPr bwMode="auto">
          <a:xfrm>
            <a:off x="4914900" y="5340350"/>
            <a:ext cx="1014413" cy="1588"/>
            <a:chOff x="4943479" y="5238765"/>
            <a:chExt cx="1014003" cy="1588"/>
          </a:xfrm>
        </p:grpSpPr>
        <p:cxnSp>
          <p:nvCxnSpPr>
            <p:cNvPr id="68" name="Прямая соединительная линия 67"/>
            <p:cNvCxnSpPr/>
            <p:nvPr/>
          </p:nvCxnSpPr>
          <p:spPr>
            <a:xfrm rot="10800000">
              <a:off x="4943479" y="5238765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 rot="10800000">
              <a:off x="5191127" y="5238765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 rot="10800000">
              <a:off x="5453071" y="5238765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 rot="10800000">
              <a:off x="5705482" y="5238765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Группа 164"/>
          <p:cNvGrpSpPr>
            <a:grpSpLocks/>
          </p:cNvGrpSpPr>
          <p:nvPr/>
        </p:nvGrpSpPr>
        <p:grpSpPr bwMode="auto">
          <a:xfrm>
            <a:off x="5943600" y="5335588"/>
            <a:ext cx="4763" cy="742950"/>
            <a:chOff x="5972189" y="5233988"/>
            <a:chExt cx="4763" cy="742554"/>
          </a:xfrm>
        </p:grpSpPr>
        <p:cxnSp>
          <p:nvCxnSpPr>
            <p:cNvPr id="72" name="Прямая соединительная линия 71"/>
            <p:cNvCxnSpPr/>
            <p:nvPr/>
          </p:nvCxnSpPr>
          <p:spPr>
            <a:xfrm rot="5400000">
              <a:off x="5848571" y="5359194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 rot="5400000">
              <a:off x="5850158" y="5611633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 rot="5400000">
              <a:off x="5846983" y="5849748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Группа 163"/>
          <p:cNvGrpSpPr>
            <a:grpSpLocks/>
          </p:cNvGrpSpPr>
          <p:nvPr/>
        </p:nvGrpSpPr>
        <p:grpSpPr bwMode="auto">
          <a:xfrm>
            <a:off x="5957888" y="6064250"/>
            <a:ext cx="1266825" cy="6350"/>
            <a:chOff x="5986471" y="5962678"/>
            <a:chExt cx="1266421" cy="6337"/>
          </a:xfrm>
        </p:grpSpPr>
        <p:cxnSp>
          <p:nvCxnSpPr>
            <p:cNvPr id="75" name="Прямая соединительная линия 74"/>
            <p:cNvCxnSpPr/>
            <p:nvPr/>
          </p:nvCxnSpPr>
          <p:spPr>
            <a:xfrm rot="10800000">
              <a:off x="5986471" y="5962678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/>
            <p:nvPr/>
          </p:nvCxnSpPr>
          <p:spPr>
            <a:xfrm rot="10800000">
              <a:off x="6238889" y="5967427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76"/>
            <p:cNvCxnSpPr/>
            <p:nvPr/>
          </p:nvCxnSpPr>
          <p:spPr>
            <a:xfrm rot="10800000">
              <a:off x="6486537" y="5967427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 rot="10800000">
              <a:off x="6748481" y="5967427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 rot="10800000">
              <a:off x="7000892" y="5967427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Группа 162"/>
          <p:cNvGrpSpPr>
            <a:grpSpLocks/>
          </p:cNvGrpSpPr>
          <p:nvPr/>
        </p:nvGrpSpPr>
        <p:grpSpPr bwMode="auto">
          <a:xfrm>
            <a:off x="7227888" y="5330825"/>
            <a:ext cx="4762" cy="742950"/>
            <a:chOff x="7256485" y="5229239"/>
            <a:chExt cx="4763" cy="742554"/>
          </a:xfrm>
        </p:grpSpPr>
        <p:cxnSp>
          <p:nvCxnSpPr>
            <p:cNvPr id="80" name="Прямая соединительная линия 79"/>
            <p:cNvCxnSpPr/>
            <p:nvPr/>
          </p:nvCxnSpPr>
          <p:spPr>
            <a:xfrm rot="5400000">
              <a:off x="7132867" y="5354445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 rot="5400000">
              <a:off x="7134454" y="5606884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/>
            <p:nvPr/>
          </p:nvCxnSpPr>
          <p:spPr>
            <a:xfrm rot="5400000">
              <a:off x="7131279" y="5844999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3" name="Прямая соединительная линия 82"/>
          <p:cNvCxnSpPr/>
          <p:nvPr/>
        </p:nvCxnSpPr>
        <p:spPr>
          <a:xfrm rot="10800000">
            <a:off x="7253699" y="5345139"/>
            <a:ext cx="252000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rot="10800000">
            <a:off x="7762866" y="5354665"/>
            <a:ext cx="252000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10800000">
            <a:off x="7505692" y="4840310"/>
            <a:ext cx="252000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744" name="Группа 161"/>
          <p:cNvGrpSpPr>
            <a:grpSpLocks/>
          </p:cNvGrpSpPr>
          <p:nvPr/>
        </p:nvGrpSpPr>
        <p:grpSpPr bwMode="auto">
          <a:xfrm>
            <a:off x="7500938" y="4854575"/>
            <a:ext cx="1587" cy="504825"/>
            <a:chOff x="7529536" y="4752981"/>
            <a:chExt cx="1588" cy="504418"/>
          </a:xfrm>
        </p:grpSpPr>
        <p:cxnSp>
          <p:nvCxnSpPr>
            <p:cNvPr id="86" name="Прямая соединительная линия 85"/>
            <p:cNvCxnSpPr/>
            <p:nvPr/>
          </p:nvCxnSpPr>
          <p:spPr>
            <a:xfrm rot="5400000">
              <a:off x="7404330" y="5130605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 rot="5400000">
              <a:off x="7404330" y="4878187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745" name="Группа 160"/>
          <p:cNvGrpSpPr>
            <a:grpSpLocks/>
          </p:cNvGrpSpPr>
          <p:nvPr/>
        </p:nvGrpSpPr>
        <p:grpSpPr bwMode="auto">
          <a:xfrm>
            <a:off x="7767638" y="4849813"/>
            <a:ext cx="1587" cy="504825"/>
            <a:chOff x="7796236" y="4748218"/>
            <a:chExt cx="1588" cy="504418"/>
          </a:xfrm>
        </p:grpSpPr>
        <p:cxnSp>
          <p:nvCxnSpPr>
            <p:cNvPr id="87" name="Прямая соединительная линия 86"/>
            <p:cNvCxnSpPr/>
            <p:nvPr/>
          </p:nvCxnSpPr>
          <p:spPr>
            <a:xfrm rot="5400000">
              <a:off x="7671030" y="5125842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/>
            <p:nvPr/>
          </p:nvCxnSpPr>
          <p:spPr>
            <a:xfrm rot="5400000">
              <a:off x="7671030" y="4873424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748" name="Группа 159"/>
          <p:cNvGrpSpPr>
            <a:grpSpLocks/>
          </p:cNvGrpSpPr>
          <p:nvPr/>
        </p:nvGrpSpPr>
        <p:grpSpPr bwMode="auto">
          <a:xfrm>
            <a:off x="8015288" y="4097338"/>
            <a:ext cx="4762" cy="1262062"/>
            <a:chOff x="8043884" y="3995748"/>
            <a:chExt cx="4762" cy="1261651"/>
          </a:xfrm>
        </p:grpSpPr>
        <p:cxnSp>
          <p:nvCxnSpPr>
            <p:cNvPr id="90" name="Прямая соединительная линия 89"/>
            <p:cNvCxnSpPr/>
            <p:nvPr/>
          </p:nvCxnSpPr>
          <p:spPr>
            <a:xfrm rot="5400000">
              <a:off x="7918678" y="5130605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Прямая соединительная линия 90"/>
            <p:cNvCxnSpPr/>
            <p:nvPr/>
          </p:nvCxnSpPr>
          <p:spPr>
            <a:xfrm rot="5400000">
              <a:off x="7918678" y="4878187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/>
            <p:cNvCxnSpPr/>
            <p:nvPr/>
          </p:nvCxnSpPr>
          <p:spPr>
            <a:xfrm rot="5400000">
              <a:off x="7921852" y="4621431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единительная линия 92"/>
            <p:cNvCxnSpPr/>
            <p:nvPr/>
          </p:nvCxnSpPr>
          <p:spPr>
            <a:xfrm rot="5400000">
              <a:off x="7921852" y="4364250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Прямая соединительная линия 93"/>
            <p:cNvCxnSpPr/>
            <p:nvPr/>
          </p:nvCxnSpPr>
          <p:spPr>
            <a:xfrm rot="5400000">
              <a:off x="7918678" y="4120954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5" name="Прямая соединительная линия 94"/>
          <p:cNvCxnSpPr/>
          <p:nvPr/>
        </p:nvCxnSpPr>
        <p:spPr>
          <a:xfrm rot="10800000">
            <a:off x="7762873" y="4102122"/>
            <a:ext cx="252000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749" name="Группа 158"/>
          <p:cNvGrpSpPr>
            <a:grpSpLocks/>
          </p:cNvGrpSpPr>
          <p:nvPr/>
        </p:nvGrpSpPr>
        <p:grpSpPr bwMode="auto">
          <a:xfrm>
            <a:off x="7762875" y="3368675"/>
            <a:ext cx="3175" cy="752475"/>
            <a:chOff x="7791473" y="3266661"/>
            <a:chExt cx="3177" cy="752477"/>
          </a:xfrm>
        </p:grpSpPr>
        <p:cxnSp>
          <p:nvCxnSpPr>
            <p:cNvPr id="96" name="Прямая соединительная линия 95"/>
            <p:cNvCxnSpPr/>
            <p:nvPr/>
          </p:nvCxnSpPr>
          <p:spPr>
            <a:xfrm rot="5400000">
              <a:off x="7666267" y="3892344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Прямая соединительная линия 96"/>
            <p:cNvCxnSpPr/>
            <p:nvPr/>
          </p:nvCxnSpPr>
          <p:spPr>
            <a:xfrm rot="5400000">
              <a:off x="7666267" y="3635163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Прямая соединительная линия 97"/>
            <p:cNvCxnSpPr/>
            <p:nvPr/>
          </p:nvCxnSpPr>
          <p:spPr>
            <a:xfrm rot="5400000">
              <a:off x="7667856" y="3391867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9" name="Прямая соединительная линия 98"/>
          <p:cNvCxnSpPr/>
          <p:nvPr/>
        </p:nvCxnSpPr>
        <p:spPr>
          <a:xfrm rot="10800000">
            <a:off x="7510462" y="3368697"/>
            <a:ext cx="252000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rot="5400000">
            <a:off x="7375730" y="3260537"/>
            <a:ext cx="252000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 rot="5400000">
            <a:off x="6866138" y="2998593"/>
            <a:ext cx="252000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750" name="Группа 156"/>
          <p:cNvGrpSpPr>
            <a:grpSpLocks/>
          </p:cNvGrpSpPr>
          <p:nvPr/>
        </p:nvGrpSpPr>
        <p:grpSpPr bwMode="auto">
          <a:xfrm>
            <a:off x="6981825" y="3116263"/>
            <a:ext cx="509588" cy="1587"/>
            <a:chOff x="7010411" y="3014661"/>
            <a:chExt cx="509181" cy="1588"/>
          </a:xfrm>
        </p:grpSpPr>
        <p:cxnSp>
          <p:nvCxnSpPr>
            <p:cNvPr id="101" name="Прямая соединительная линия 100"/>
            <p:cNvCxnSpPr/>
            <p:nvPr/>
          </p:nvCxnSpPr>
          <p:spPr>
            <a:xfrm rot="10800000">
              <a:off x="7267592" y="3014661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Прямая соединительная линия 102"/>
            <p:cNvCxnSpPr/>
            <p:nvPr/>
          </p:nvCxnSpPr>
          <p:spPr>
            <a:xfrm rot="10800000">
              <a:off x="7010411" y="3014661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4" name="Прямая соединительная линия 103"/>
          <p:cNvCxnSpPr/>
          <p:nvPr/>
        </p:nvCxnSpPr>
        <p:spPr>
          <a:xfrm rot="5400000">
            <a:off x="6080313" y="2998593"/>
            <a:ext cx="252000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751" name="Группа 155"/>
          <p:cNvGrpSpPr>
            <a:grpSpLocks/>
          </p:cNvGrpSpPr>
          <p:nvPr/>
        </p:nvGrpSpPr>
        <p:grpSpPr bwMode="auto">
          <a:xfrm>
            <a:off x="6215063" y="2871788"/>
            <a:ext cx="766762" cy="3175"/>
            <a:chOff x="6243645" y="2770181"/>
            <a:chExt cx="766362" cy="3176"/>
          </a:xfrm>
        </p:grpSpPr>
        <p:cxnSp>
          <p:nvCxnSpPr>
            <p:cNvPr id="105" name="Прямая соединительная линия 104"/>
            <p:cNvCxnSpPr/>
            <p:nvPr/>
          </p:nvCxnSpPr>
          <p:spPr>
            <a:xfrm rot="10800000">
              <a:off x="6758007" y="2770181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Прямая соединительная линия 105"/>
            <p:cNvCxnSpPr/>
            <p:nvPr/>
          </p:nvCxnSpPr>
          <p:spPr>
            <a:xfrm rot="10800000">
              <a:off x="6500826" y="2770181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Прямая соединительная линия 106"/>
            <p:cNvCxnSpPr/>
            <p:nvPr/>
          </p:nvCxnSpPr>
          <p:spPr>
            <a:xfrm rot="10800000">
              <a:off x="6243645" y="2771769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752" name="Группа 154"/>
          <p:cNvGrpSpPr>
            <a:grpSpLocks/>
          </p:cNvGrpSpPr>
          <p:nvPr/>
        </p:nvGrpSpPr>
        <p:grpSpPr bwMode="auto">
          <a:xfrm>
            <a:off x="5686425" y="3121025"/>
            <a:ext cx="509588" cy="1588"/>
            <a:chOff x="5715008" y="3019424"/>
            <a:chExt cx="509181" cy="1588"/>
          </a:xfrm>
        </p:grpSpPr>
        <p:cxnSp>
          <p:nvCxnSpPr>
            <p:cNvPr id="108" name="Прямая соединительная линия 107"/>
            <p:cNvCxnSpPr/>
            <p:nvPr/>
          </p:nvCxnSpPr>
          <p:spPr>
            <a:xfrm rot="10800000">
              <a:off x="5972189" y="3019424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Прямая соединительная линия 108"/>
            <p:cNvCxnSpPr/>
            <p:nvPr/>
          </p:nvCxnSpPr>
          <p:spPr>
            <a:xfrm rot="10800000">
              <a:off x="5715008" y="3019424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0" name="Прямая соединительная линия 109"/>
          <p:cNvCxnSpPr/>
          <p:nvPr/>
        </p:nvCxnSpPr>
        <p:spPr>
          <a:xfrm rot="5400000">
            <a:off x="5561202" y="3246241"/>
            <a:ext cx="252000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753" name="Группа 153"/>
          <p:cNvGrpSpPr>
            <a:grpSpLocks/>
          </p:cNvGrpSpPr>
          <p:nvPr/>
        </p:nvGrpSpPr>
        <p:grpSpPr bwMode="auto">
          <a:xfrm>
            <a:off x="5167313" y="3362325"/>
            <a:ext cx="509587" cy="1588"/>
            <a:chOff x="5195890" y="3260720"/>
            <a:chExt cx="509181" cy="1588"/>
          </a:xfrm>
        </p:grpSpPr>
        <p:cxnSp>
          <p:nvCxnSpPr>
            <p:cNvPr id="111" name="Прямая соединительная линия 110"/>
            <p:cNvCxnSpPr/>
            <p:nvPr/>
          </p:nvCxnSpPr>
          <p:spPr>
            <a:xfrm rot="10800000">
              <a:off x="5453071" y="3260720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Прямая соединительная линия 111"/>
            <p:cNvCxnSpPr/>
            <p:nvPr/>
          </p:nvCxnSpPr>
          <p:spPr>
            <a:xfrm rot="10800000">
              <a:off x="5195890" y="3260720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3" name="Прямая соединительная линия 112"/>
          <p:cNvCxnSpPr/>
          <p:nvPr/>
        </p:nvCxnSpPr>
        <p:spPr>
          <a:xfrm rot="5400000">
            <a:off x="5046847" y="3236722"/>
            <a:ext cx="252000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rot="10800000">
            <a:off x="5167290" y="3111516"/>
            <a:ext cx="252000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rot="5400000">
            <a:off x="5313554" y="2998593"/>
            <a:ext cx="252000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 rot="10800000">
            <a:off x="5433997" y="2873387"/>
            <a:ext cx="252000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754" name="Группа 152"/>
          <p:cNvGrpSpPr>
            <a:grpSpLocks/>
          </p:cNvGrpSpPr>
          <p:nvPr/>
        </p:nvGrpSpPr>
        <p:grpSpPr bwMode="auto">
          <a:xfrm>
            <a:off x="5676900" y="2125663"/>
            <a:ext cx="3175" cy="747712"/>
            <a:chOff x="5705482" y="2024055"/>
            <a:chExt cx="3176" cy="747296"/>
          </a:xfrm>
        </p:grpSpPr>
        <p:cxnSp>
          <p:nvCxnSpPr>
            <p:cNvPr id="117" name="Прямая соединительная линия 116"/>
            <p:cNvCxnSpPr/>
            <p:nvPr/>
          </p:nvCxnSpPr>
          <p:spPr>
            <a:xfrm rot="5400000">
              <a:off x="5580276" y="2406442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/>
            <p:nvPr/>
          </p:nvCxnSpPr>
          <p:spPr>
            <a:xfrm rot="5400000">
              <a:off x="5581864" y="2644557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 rot="5400000">
              <a:off x="5580276" y="2149261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0" name="Прямая соединительная линия 119"/>
          <p:cNvCxnSpPr/>
          <p:nvPr/>
        </p:nvCxnSpPr>
        <p:spPr>
          <a:xfrm rot="10800000">
            <a:off x="5429234" y="2130436"/>
            <a:ext cx="252000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755" name="Группа 150"/>
          <p:cNvGrpSpPr>
            <a:grpSpLocks/>
          </p:cNvGrpSpPr>
          <p:nvPr/>
        </p:nvGrpSpPr>
        <p:grpSpPr bwMode="auto">
          <a:xfrm>
            <a:off x="5427663" y="1644650"/>
            <a:ext cx="3175" cy="490538"/>
            <a:chOff x="5456246" y="1543048"/>
            <a:chExt cx="3176" cy="490115"/>
          </a:xfrm>
        </p:grpSpPr>
        <p:cxnSp>
          <p:nvCxnSpPr>
            <p:cNvPr id="121" name="Прямая соединительная линия 120"/>
            <p:cNvCxnSpPr/>
            <p:nvPr/>
          </p:nvCxnSpPr>
          <p:spPr>
            <a:xfrm rot="5400000">
              <a:off x="5331040" y="1668254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Прямая соединительная линия 121"/>
            <p:cNvCxnSpPr/>
            <p:nvPr/>
          </p:nvCxnSpPr>
          <p:spPr>
            <a:xfrm rot="5400000">
              <a:off x="5332628" y="1906369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3" name="Прямая соединительная линия 122"/>
          <p:cNvCxnSpPr/>
          <p:nvPr/>
        </p:nvCxnSpPr>
        <p:spPr>
          <a:xfrm rot="10800000">
            <a:off x="5172053" y="1635133"/>
            <a:ext cx="252000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 rot="5400000">
            <a:off x="5046847" y="1512684"/>
            <a:ext cx="252000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 rot="10800000">
            <a:off x="4910116" y="1382715"/>
            <a:ext cx="252000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756" name="Группа 154"/>
          <p:cNvGrpSpPr>
            <a:grpSpLocks/>
          </p:cNvGrpSpPr>
          <p:nvPr/>
        </p:nvGrpSpPr>
        <p:grpSpPr bwMode="auto">
          <a:xfrm>
            <a:off x="4910138" y="663575"/>
            <a:ext cx="1587" cy="723900"/>
            <a:chOff x="4938716" y="561954"/>
            <a:chExt cx="1588" cy="723488"/>
          </a:xfrm>
        </p:grpSpPr>
        <p:cxnSp>
          <p:nvCxnSpPr>
            <p:cNvPr id="126" name="Прямая соединительная линия 125"/>
            <p:cNvCxnSpPr/>
            <p:nvPr/>
          </p:nvCxnSpPr>
          <p:spPr>
            <a:xfrm rot="5400000">
              <a:off x="4813510" y="1158648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Прямая соединительная линия 126"/>
            <p:cNvCxnSpPr/>
            <p:nvPr/>
          </p:nvCxnSpPr>
          <p:spPr>
            <a:xfrm rot="5400000">
              <a:off x="4813510" y="916181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Прямая соединительная линия 127"/>
            <p:cNvCxnSpPr/>
            <p:nvPr/>
          </p:nvCxnSpPr>
          <p:spPr>
            <a:xfrm rot="5400000">
              <a:off x="4813510" y="687160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757" name="Группа 153"/>
          <p:cNvGrpSpPr>
            <a:grpSpLocks/>
          </p:cNvGrpSpPr>
          <p:nvPr/>
        </p:nvGrpSpPr>
        <p:grpSpPr bwMode="auto">
          <a:xfrm>
            <a:off x="2847975" y="649288"/>
            <a:ext cx="2057400" cy="6350"/>
            <a:chOff x="2876519" y="547665"/>
            <a:chExt cx="2057030" cy="6351"/>
          </a:xfrm>
        </p:grpSpPr>
        <p:cxnSp>
          <p:nvCxnSpPr>
            <p:cNvPr id="129" name="Прямая соединительная линия 128"/>
            <p:cNvCxnSpPr/>
            <p:nvPr/>
          </p:nvCxnSpPr>
          <p:spPr>
            <a:xfrm rot="10800000">
              <a:off x="4681549" y="550840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Прямая соединительная линия 129"/>
            <p:cNvCxnSpPr/>
            <p:nvPr/>
          </p:nvCxnSpPr>
          <p:spPr>
            <a:xfrm rot="10800000">
              <a:off x="4424368" y="550840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Прямая соединительная линия 130"/>
            <p:cNvCxnSpPr/>
            <p:nvPr/>
          </p:nvCxnSpPr>
          <p:spPr>
            <a:xfrm rot="10800000">
              <a:off x="4167187" y="552428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Прямая соединительная линия 131"/>
            <p:cNvCxnSpPr/>
            <p:nvPr/>
          </p:nvCxnSpPr>
          <p:spPr>
            <a:xfrm rot="10800000">
              <a:off x="3910013" y="550840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Прямая соединительная линия 132"/>
            <p:cNvCxnSpPr/>
            <p:nvPr/>
          </p:nvCxnSpPr>
          <p:spPr>
            <a:xfrm rot="10800000">
              <a:off x="3652832" y="550840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Прямая соединительная линия 133"/>
            <p:cNvCxnSpPr/>
            <p:nvPr/>
          </p:nvCxnSpPr>
          <p:spPr>
            <a:xfrm rot="10800000">
              <a:off x="3395651" y="552428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Прямая соединительная линия 134"/>
            <p:cNvCxnSpPr/>
            <p:nvPr/>
          </p:nvCxnSpPr>
          <p:spPr>
            <a:xfrm rot="10800000">
              <a:off x="3133700" y="547665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Прямая соединительная линия 135"/>
            <p:cNvCxnSpPr/>
            <p:nvPr/>
          </p:nvCxnSpPr>
          <p:spPr>
            <a:xfrm rot="10800000">
              <a:off x="2876519" y="549253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7" name="Прямая соединительная линия 136"/>
          <p:cNvCxnSpPr/>
          <p:nvPr/>
        </p:nvCxnSpPr>
        <p:spPr>
          <a:xfrm rot="5400000">
            <a:off x="2708445" y="784015"/>
            <a:ext cx="252000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/>
          <p:nvPr/>
        </p:nvCxnSpPr>
        <p:spPr>
          <a:xfrm rot="5400000">
            <a:off x="2446508" y="1017381"/>
            <a:ext cx="252000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/>
          <p:nvPr/>
        </p:nvCxnSpPr>
        <p:spPr>
          <a:xfrm rot="10800000">
            <a:off x="2581233" y="890587"/>
            <a:ext cx="252000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/>
          <p:cNvCxnSpPr/>
          <p:nvPr/>
        </p:nvCxnSpPr>
        <p:spPr>
          <a:xfrm rot="10800000">
            <a:off x="2314533" y="1149349"/>
            <a:ext cx="252000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758" name="Группа 152"/>
          <p:cNvGrpSpPr>
            <a:grpSpLocks/>
          </p:cNvGrpSpPr>
          <p:nvPr/>
        </p:nvGrpSpPr>
        <p:grpSpPr bwMode="auto">
          <a:xfrm>
            <a:off x="2303463" y="1139825"/>
            <a:ext cx="3175" cy="1247775"/>
            <a:chOff x="2332019" y="1038205"/>
            <a:chExt cx="3176" cy="1247369"/>
          </a:xfrm>
        </p:grpSpPr>
        <p:cxnSp>
          <p:nvCxnSpPr>
            <p:cNvPr id="139" name="Прямая соединительная линия 138"/>
            <p:cNvCxnSpPr/>
            <p:nvPr/>
          </p:nvCxnSpPr>
          <p:spPr>
            <a:xfrm rot="5400000">
              <a:off x="2206813" y="1163411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Прямая соединительная линия 141"/>
            <p:cNvCxnSpPr/>
            <p:nvPr/>
          </p:nvCxnSpPr>
          <p:spPr>
            <a:xfrm rot="5400000">
              <a:off x="2208401" y="1901606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Прямая соединительная линия 142"/>
            <p:cNvCxnSpPr/>
            <p:nvPr/>
          </p:nvCxnSpPr>
          <p:spPr>
            <a:xfrm rot="5400000">
              <a:off x="2208401" y="1659139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Прямая соединительная линия 143"/>
            <p:cNvCxnSpPr/>
            <p:nvPr/>
          </p:nvCxnSpPr>
          <p:spPr>
            <a:xfrm rot="5400000">
              <a:off x="2208401" y="1425355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Прямая соединительная линия 144"/>
            <p:cNvCxnSpPr/>
            <p:nvPr/>
          </p:nvCxnSpPr>
          <p:spPr>
            <a:xfrm rot="5400000">
              <a:off x="2208401" y="2158780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6" name="Прямая соединительная линия 145"/>
          <p:cNvCxnSpPr/>
          <p:nvPr/>
        </p:nvCxnSpPr>
        <p:spPr>
          <a:xfrm rot="10800000">
            <a:off x="2319296" y="2382854"/>
            <a:ext cx="252000" cy="1588"/>
          </a:xfrm>
          <a:prstGeom prst="line">
            <a:avLst/>
          </a:prstGeom>
          <a:ln w="44450">
            <a:gradFill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chemeClr val="bg1">
                    <a:lumMod val="50000"/>
                  </a:schemeClr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759" name="Группа 151"/>
          <p:cNvGrpSpPr>
            <a:grpSpLocks/>
          </p:cNvGrpSpPr>
          <p:nvPr/>
        </p:nvGrpSpPr>
        <p:grpSpPr bwMode="auto">
          <a:xfrm>
            <a:off x="2571750" y="2382838"/>
            <a:ext cx="4763" cy="1238250"/>
            <a:chOff x="2600314" y="2281640"/>
            <a:chExt cx="4756" cy="1237439"/>
          </a:xfrm>
        </p:grpSpPr>
        <p:cxnSp>
          <p:nvCxnSpPr>
            <p:cNvPr id="24" name="Прямая соединительная линия 23"/>
            <p:cNvCxnSpPr/>
            <p:nvPr/>
          </p:nvCxnSpPr>
          <p:spPr>
            <a:xfrm rot="5400000">
              <a:off x="2475108" y="3392285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Прямая соединительная линия 146"/>
            <p:cNvCxnSpPr/>
            <p:nvPr/>
          </p:nvCxnSpPr>
          <p:spPr>
            <a:xfrm rot="5400000">
              <a:off x="2476688" y="2406846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Прямая соединительная линия 147"/>
            <p:cNvCxnSpPr/>
            <p:nvPr/>
          </p:nvCxnSpPr>
          <p:spPr>
            <a:xfrm rot="5400000">
              <a:off x="2478276" y="3145041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Прямая соединительная линия 148"/>
            <p:cNvCxnSpPr/>
            <p:nvPr/>
          </p:nvCxnSpPr>
          <p:spPr>
            <a:xfrm rot="5400000">
              <a:off x="2478276" y="2902574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Прямая соединительная линия 149"/>
            <p:cNvCxnSpPr/>
            <p:nvPr/>
          </p:nvCxnSpPr>
          <p:spPr>
            <a:xfrm rot="5400000">
              <a:off x="2478276" y="2668790"/>
              <a:ext cx="252000" cy="1588"/>
            </a:xfrm>
            <a:prstGeom prst="line">
              <a:avLst/>
            </a:prstGeom>
            <a:ln w="44450"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chemeClr val="bg1">
                      <a:lumMod val="50000"/>
                    </a:schemeClr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843" name="TextBox 1"/>
          <p:cNvSpPr txBox="1">
            <a:spLocks noChangeArrowheads="1"/>
          </p:cNvSpPr>
          <p:nvPr/>
        </p:nvSpPr>
        <p:spPr bwMode="auto">
          <a:xfrm>
            <a:off x="1285875" y="285750"/>
            <a:ext cx="96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27 урок</a:t>
            </a:r>
          </a:p>
        </p:txBody>
      </p:sp>
      <p:sp>
        <p:nvSpPr>
          <p:cNvPr id="31808" name="TextBox 123"/>
          <p:cNvSpPr txBox="1">
            <a:spLocks noChangeArrowheads="1"/>
          </p:cNvSpPr>
          <p:nvPr/>
        </p:nvSpPr>
        <p:spPr bwMode="auto">
          <a:xfrm>
            <a:off x="1000125" y="628650"/>
            <a:ext cx="7858125" cy="72024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4400">
                <a:solidFill>
                  <a:srgbClr val="808080"/>
                </a:solidFill>
                <a:latin typeface="Comic Sans MS" pitchFamily="66" charset="0"/>
              </a:rPr>
              <a:t>	 Ходит длинный,</a:t>
            </a:r>
          </a:p>
          <a:p>
            <a:pPr>
              <a:lnSpc>
                <a:spcPct val="150000"/>
              </a:lnSpc>
            </a:pPr>
            <a:r>
              <a:rPr lang="ru-RU" sz="4400">
                <a:solidFill>
                  <a:srgbClr val="808080"/>
                </a:solidFill>
                <a:latin typeface="Comic Sans MS" pitchFamily="66" charset="0"/>
              </a:rPr>
              <a:t> 	Пасть с клыками,</a:t>
            </a:r>
          </a:p>
          <a:p>
            <a:pPr>
              <a:lnSpc>
                <a:spcPct val="150000"/>
              </a:lnSpc>
            </a:pPr>
            <a:r>
              <a:rPr lang="ru-RU" sz="4400">
                <a:solidFill>
                  <a:srgbClr val="808080"/>
                </a:solidFill>
                <a:latin typeface="Comic Sans MS" pitchFamily="66" charset="0"/>
              </a:rPr>
              <a:t> 	Ноги кажутся столбами,</a:t>
            </a:r>
          </a:p>
          <a:p>
            <a:pPr>
              <a:lnSpc>
                <a:spcPct val="150000"/>
              </a:lnSpc>
            </a:pPr>
            <a:r>
              <a:rPr lang="ru-RU" sz="4400">
                <a:solidFill>
                  <a:srgbClr val="808080"/>
                </a:solidFill>
                <a:latin typeface="Comic Sans MS" pitchFamily="66" charset="0"/>
              </a:rPr>
              <a:t> 	Как гора огромен он.</a:t>
            </a:r>
          </a:p>
          <a:p>
            <a:pPr>
              <a:lnSpc>
                <a:spcPct val="150000"/>
              </a:lnSpc>
            </a:pPr>
            <a:r>
              <a:rPr lang="ru-RU" sz="4400">
                <a:solidFill>
                  <a:srgbClr val="808080"/>
                </a:solidFill>
                <a:latin typeface="Comic Sans MS" pitchFamily="66" charset="0"/>
              </a:rPr>
              <a:t> 	Ты узнал, кто это?</a:t>
            </a:r>
          </a:p>
          <a:p>
            <a:pPr>
              <a:lnSpc>
                <a:spcPct val="150000"/>
              </a:lnSpc>
            </a:pPr>
            <a:endParaRPr lang="ru-RU" sz="4400">
              <a:solidFill>
                <a:srgbClr val="80808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ru-RU" sz="4400">
              <a:solidFill>
                <a:srgbClr val="808080"/>
              </a:solidFill>
              <a:latin typeface="Comic Sans MS" pitchFamily="66" charset="0"/>
            </a:endParaRPr>
          </a:p>
        </p:txBody>
      </p:sp>
      <p:sp>
        <p:nvSpPr>
          <p:cNvPr id="172" name="Управляющая кнопка: настраиваемая 171">
            <a:hlinkClick r:id="" action="ppaction://noaction" highlightClick="1"/>
          </p:cNvPr>
          <p:cNvSpPr/>
          <p:nvPr/>
        </p:nvSpPr>
        <p:spPr>
          <a:xfrm>
            <a:off x="7858125" y="6357938"/>
            <a:ext cx="428625" cy="357187"/>
          </a:xfrm>
          <a:prstGeom prst="actionButtonBlank">
            <a:avLst/>
          </a:prstGeom>
          <a:solidFill>
            <a:srgbClr val="00C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?</a:t>
            </a:r>
          </a:p>
        </p:txBody>
      </p:sp>
      <p:sp>
        <p:nvSpPr>
          <p:cNvPr id="170" name="Управляющая кнопка: домой 169">
            <a:hlinkClick r:id="rId4" action="ppaction://hlinksldjump" highlightClick="1"/>
          </p:cNvPr>
          <p:cNvSpPr/>
          <p:nvPr/>
        </p:nvSpPr>
        <p:spPr>
          <a:xfrm>
            <a:off x="8572528" y="6357958"/>
            <a:ext cx="428628" cy="357166"/>
          </a:xfrm>
          <a:prstGeom prst="actionButtonHome">
            <a:avLst/>
          </a:prstGeom>
          <a:gradFill>
            <a:gsLst>
              <a:gs pos="0">
                <a:srgbClr val="008000"/>
              </a:gs>
              <a:gs pos="0">
                <a:srgbClr val="00C85A"/>
              </a:gs>
              <a:gs pos="80000">
                <a:srgbClr val="92D050"/>
              </a:gs>
              <a:gs pos="100000">
                <a:srgbClr val="FFFF00"/>
              </a:gs>
            </a:gsLst>
            <a:lin ang="16200000" scaled="0"/>
          </a:gradFill>
          <a:effectLst>
            <a:outerShdw blurRad="215900" dir="3240000" sx="87000" sy="87000" algn="ctr" rotWithShape="0">
              <a:srgbClr val="92D050">
                <a:alpha val="61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endParaRPr lang="ru-RU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18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18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18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18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31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318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318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318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318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3180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17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4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6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8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200"/>
                            </p:stCondLst>
                            <p:childTnLst>
                              <p:par>
                                <p:cTn id="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700"/>
                            </p:stCondLst>
                            <p:childTnLst>
                              <p:par>
                                <p:cTn id="9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2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900"/>
                            </p:stCondLst>
                            <p:childTnLst>
                              <p:par>
                                <p:cTn id="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4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2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600"/>
                            </p:stCondLst>
                            <p:childTnLst>
                              <p:par>
                                <p:cTn id="1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2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800"/>
                            </p:stCondLst>
                            <p:childTnLst>
                              <p:par>
                                <p:cTn id="1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2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2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200"/>
                            </p:stCondLst>
                            <p:childTnLst>
                              <p:par>
                                <p:cTn id="1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4700"/>
                            </p:stCondLst>
                            <p:childTnLst>
                              <p:par>
                                <p:cTn id="1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20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2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400"/>
                            </p:stCondLst>
                            <p:childTnLst>
                              <p:par>
                                <p:cTn id="1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2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600"/>
                            </p:stCondLst>
                            <p:childTnLst>
                              <p:par>
                                <p:cTn id="1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2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800"/>
                            </p:stCondLst>
                            <p:childTnLst>
                              <p:par>
                                <p:cTn id="1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3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6100"/>
                            </p:stCondLst>
                            <p:childTnLst>
                              <p:par>
                                <p:cTn id="1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2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6300"/>
                            </p:stCondLst>
                            <p:childTnLst>
                              <p:par>
                                <p:cTn id="1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3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6600"/>
                            </p:stCondLst>
                            <p:childTnLst>
                              <p:par>
                                <p:cTn id="1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9" dur="2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6800"/>
                            </p:stCondLst>
                            <p:childTnLst>
                              <p:par>
                                <p:cTn id="1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2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7" dur="2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7200"/>
                            </p:stCondLst>
                            <p:childTnLst>
                              <p:par>
                                <p:cTn id="1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2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7400"/>
                            </p:stCondLst>
                            <p:childTnLst>
                              <p:par>
                                <p:cTn id="1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3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7700"/>
                            </p:stCondLst>
                            <p:childTnLst>
                              <p:par>
                                <p:cTn id="1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2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7900"/>
                            </p:stCondLst>
                            <p:childTnLst>
                              <p:par>
                                <p:cTn id="1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3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8200"/>
                            </p:stCondLst>
                            <p:childTnLst>
                              <p:par>
                                <p:cTn id="1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3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8500"/>
                            </p:stCondLst>
                            <p:childTnLst>
                              <p:par>
                                <p:cTn id="1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3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8800"/>
                            </p:stCondLst>
                            <p:childTnLst>
                              <p:par>
                                <p:cTn id="1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2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9000"/>
                            </p:stCondLst>
                            <p:childTnLst>
                              <p:par>
                                <p:cTn id="1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2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9200"/>
                            </p:stCondLst>
                            <p:childTnLst>
                              <p:par>
                                <p:cTn id="1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2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9400"/>
                            </p:stCondLst>
                            <p:childTnLst>
                              <p:par>
                                <p:cTn id="1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2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9600"/>
                            </p:stCondLst>
                            <p:childTnLst>
                              <p:par>
                                <p:cTn id="19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1" dur="3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9900"/>
                            </p:stCondLst>
                            <p:childTnLst>
                              <p:par>
                                <p:cTn id="2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5" dur="2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0100"/>
                            </p:stCondLst>
                            <p:childTnLst>
                              <p:par>
                                <p:cTn id="20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9" dur="4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0500"/>
                            </p:stCondLst>
                            <p:childTnLst>
                              <p:par>
                                <p:cTn id="2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3" dur="2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0700"/>
                            </p:stCondLst>
                            <p:childTnLst>
                              <p:par>
                                <p:cTn id="2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3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1" dur="2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11200"/>
                            </p:stCondLst>
                            <p:childTnLst>
                              <p:par>
                                <p:cTn id="2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5" dur="300"/>
                                        <p:tgtEl>
                                          <p:spTgt spid="31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1500"/>
                            </p:stCondLst>
                            <p:childTnLst>
                              <p:par>
                                <p:cTn id="2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9" dur="2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1700"/>
                            </p:stCondLst>
                            <p:childTnLst>
                              <p:par>
                                <p:cTn id="2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3" dur="3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7" dur="4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2400"/>
                            </p:stCondLst>
                            <p:childTnLst>
                              <p:par>
                                <p:cTn id="2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3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12700"/>
                            </p:stCondLst>
                            <p:childTnLst>
                              <p:par>
                                <p:cTn id="2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5" dur="3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2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9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13300"/>
                            </p:stCondLst>
                            <p:childTnLst>
                              <p:par>
                                <p:cTn id="2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3" dur="4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13700"/>
                            </p:stCondLst>
                            <p:childTnLst>
                              <p:par>
                                <p:cTn id="2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14200"/>
                            </p:stCondLst>
                            <p:childTnLst>
                              <p:par>
                                <p:cTn id="2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1" dur="2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4400"/>
                            </p:stCondLst>
                            <p:childTnLst>
                              <p:par>
                                <p:cTn id="2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14700"/>
                            </p:stCondLst>
                            <p:childTnLst>
                              <p:par>
                                <p:cTn id="26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9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15000"/>
                            </p:stCondLst>
                            <p:childTnLst>
                              <p:par>
                                <p:cTn id="2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3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15300"/>
                            </p:stCondLst>
                            <p:childTnLst>
                              <p:par>
                                <p:cTn id="27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7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15600"/>
                            </p:stCondLst>
                            <p:childTnLst>
                              <p:par>
                                <p:cTn id="2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1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15800"/>
                            </p:stCondLst>
                            <p:childTnLst>
                              <p:par>
                                <p:cTn id="28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5" dur="2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16000"/>
                            </p:stCondLst>
                            <p:childTnLst>
                              <p:par>
                                <p:cTn id="2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9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16200"/>
                            </p:stCondLst>
                            <p:childTnLst>
                              <p:par>
                                <p:cTn id="29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3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16400"/>
                            </p:stCondLst>
                            <p:childTnLst>
                              <p:par>
                                <p:cTn id="2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7" dur="2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16600"/>
                            </p:stCondLst>
                            <p:childTnLst>
                              <p:par>
                                <p:cTn id="29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1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16900"/>
                            </p:stCondLst>
                            <p:childTnLst>
                              <p:par>
                                <p:cTn id="3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5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17100"/>
                            </p:stCondLst>
                            <p:childTnLst>
                              <p:par>
                                <p:cTn id="30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9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17300"/>
                            </p:stCondLst>
                            <p:childTnLst>
                              <p:par>
                                <p:cTn id="3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17500"/>
                            </p:stCondLst>
                            <p:childTnLst>
                              <p:par>
                                <p:cTn id="3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7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17700"/>
                            </p:stCondLst>
                            <p:childTnLst>
                              <p:par>
                                <p:cTn id="3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1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5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0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3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6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9" dur="2000"/>
                                        <p:tgtEl>
                                          <p:spTgt spid="31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2" dur="20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2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8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1" dur="2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4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3" dur="2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6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9" dur="2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2" dur="2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5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8" dur="2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1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4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7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0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3" dur="2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6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9" dur="2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2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5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8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1" dur="2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4" dur="2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7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0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3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6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9" dur="20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2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5" dur="20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47"/>
                  </p:tgtEl>
                </p:cond>
              </p:nextCondLst>
            </p:seq>
          </p:childTnLst>
        </p:cTn>
      </p:par>
    </p:tnLst>
    <p:bldLst>
      <p:bldP spid="31746" grpId="0"/>
      <p:bldP spid="31808" grpId="0" build="allAtOnce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3"/>
          <p:cNvPicPr>
            <a:picLocks noChangeAspect="1" noChangeArrowheads="1"/>
          </p:cNvPicPr>
          <p:nvPr/>
        </p:nvPicPr>
        <p:blipFill>
          <a:blip r:embed="rId2"/>
          <a:srcRect l="1515" r="757"/>
          <a:stretch>
            <a:fillRect/>
          </a:stretch>
        </p:blipFill>
        <p:spPr bwMode="auto">
          <a:xfrm>
            <a:off x="71438" y="2255838"/>
            <a:ext cx="900112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6" descr="E:\pensilmt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88" y="41275"/>
            <a:ext cx="960437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>
          <a:xfrm>
            <a:off x="8568199" y="6300398"/>
            <a:ext cx="428628" cy="357166"/>
          </a:xfrm>
          <a:prstGeom prst="actionButtonHome">
            <a:avLst/>
          </a:prstGeom>
          <a:gradFill>
            <a:gsLst>
              <a:gs pos="0">
                <a:srgbClr val="008000"/>
              </a:gs>
              <a:gs pos="0">
                <a:srgbClr val="00C85A"/>
              </a:gs>
              <a:gs pos="80000">
                <a:srgbClr val="92D050"/>
              </a:gs>
              <a:gs pos="100000">
                <a:srgbClr val="FFFF00"/>
              </a:gs>
            </a:gsLst>
            <a:lin ang="16200000" scaled="0"/>
          </a:gradFill>
          <a:effectLst>
            <a:outerShdw blurRad="215900" dir="3240000" sx="87000" sy="87000" algn="ctr" rotWithShape="0">
              <a:srgbClr val="92D050">
                <a:alpha val="61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endParaRPr lang="ru-RU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3797" name="TextBox 1"/>
          <p:cNvSpPr txBox="1">
            <a:spLocks noChangeArrowheads="1"/>
          </p:cNvSpPr>
          <p:nvPr/>
        </p:nvSpPr>
        <p:spPr bwMode="auto">
          <a:xfrm>
            <a:off x="1285875" y="285750"/>
            <a:ext cx="96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28 урок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 flipH="1" flipV="1">
            <a:off x="5143500" y="4398963"/>
            <a:ext cx="571500" cy="1587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H="1" flipV="1">
            <a:off x="5767388" y="4398963"/>
            <a:ext cx="571500" cy="1587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5786438" y="3827463"/>
            <a:ext cx="571500" cy="571500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5761038" y="3233738"/>
            <a:ext cx="571500" cy="571500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>
            <a:off x="5754688" y="3217863"/>
            <a:ext cx="576262" cy="1587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>
            <a:off x="5176838" y="3227388"/>
            <a:ext cx="576262" cy="1587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0800000" flipV="1">
            <a:off x="5143500" y="2632075"/>
            <a:ext cx="604838" cy="552450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0800000">
            <a:off x="5759450" y="2619375"/>
            <a:ext cx="571500" cy="1588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0800000">
            <a:off x="6343650" y="2632075"/>
            <a:ext cx="585788" cy="552450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0800000">
            <a:off x="6943725" y="3228975"/>
            <a:ext cx="585788" cy="552450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0800000">
            <a:off x="7546975" y="3821113"/>
            <a:ext cx="585788" cy="552450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0800000">
            <a:off x="7572375" y="4398963"/>
            <a:ext cx="571500" cy="1587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0800000">
            <a:off x="6929438" y="4397375"/>
            <a:ext cx="571500" cy="1588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6954838" y="3814763"/>
            <a:ext cx="571500" cy="571500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7559676" y="3262312"/>
            <a:ext cx="519112" cy="506413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8147843" y="2615407"/>
            <a:ext cx="569913" cy="565150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8454231" y="2912269"/>
            <a:ext cx="573088" cy="0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8448675" y="3508375"/>
            <a:ext cx="573088" cy="1588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10800000">
            <a:off x="8143875" y="3814763"/>
            <a:ext cx="573088" cy="0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16200000" flipV="1">
            <a:off x="8143875" y="3808413"/>
            <a:ext cx="571500" cy="571500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7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2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20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4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600"/>
                            </p:stCondLst>
                            <p:childTnLst>
                              <p:par>
                                <p:cTn id="7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2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8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3"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Группа 8"/>
          <p:cNvGrpSpPr>
            <a:grpSpLocks/>
          </p:cNvGrpSpPr>
          <p:nvPr/>
        </p:nvGrpSpPr>
        <p:grpSpPr bwMode="auto">
          <a:xfrm>
            <a:off x="2022475" y="285750"/>
            <a:ext cx="4764088" cy="6315075"/>
            <a:chOff x="1972520" y="285728"/>
            <a:chExt cx="4764483" cy="6315677"/>
          </a:xfrm>
        </p:grpSpPr>
        <p:pic>
          <p:nvPicPr>
            <p:cNvPr id="34953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72520" y="285728"/>
              <a:ext cx="4764483" cy="6286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Овал 5"/>
            <p:cNvSpPr/>
            <p:nvPr/>
          </p:nvSpPr>
          <p:spPr>
            <a:xfrm>
              <a:off x="3576028" y="6529961"/>
              <a:ext cx="73031" cy="714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34819" name="TextBox 3"/>
          <p:cNvSpPr txBox="1">
            <a:spLocks noChangeArrowheads="1"/>
          </p:cNvSpPr>
          <p:nvPr/>
        </p:nvSpPr>
        <p:spPr bwMode="auto">
          <a:xfrm>
            <a:off x="-500063" y="142875"/>
            <a:ext cx="419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29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 flipH="1">
            <a:off x="4529137" y="4410076"/>
            <a:ext cx="214313" cy="214312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>
            <a:off x="4621212" y="5240338"/>
            <a:ext cx="233363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270250" y="6450013"/>
            <a:ext cx="233363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>
            <a:off x="3152775" y="6557963"/>
            <a:ext cx="233363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>
            <a:off x="2924175" y="6557963"/>
            <a:ext cx="233363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>
            <a:off x="3833813" y="6567488"/>
            <a:ext cx="233362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>
            <a:off x="3605213" y="6567488"/>
            <a:ext cx="233362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3951288" y="6445250"/>
            <a:ext cx="233362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3951288" y="6207125"/>
            <a:ext cx="233362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3951288" y="5969000"/>
            <a:ext cx="233362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0800000">
            <a:off x="4057650" y="5848350"/>
            <a:ext cx="233363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0800000">
            <a:off x="3829050" y="5848350"/>
            <a:ext cx="233363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0800000">
            <a:off x="3605213" y="5848350"/>
            <a:ext cx="233362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0800000">
            <a:off x="3376613" y="5848350"/>
            <a:ext cx="233362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0800000">
            <a:off x="3162300" y="5848350"/>
            <a:ext cx="233363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0800000">
            <a:off x="2933700" y="5848350"/>
            <a:ext cx="233363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3270251" y="6216650"/>
            <a:ext cx="233362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3270251" y="5978525"/>
            <a:ext cx="233362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4295775" y="5614988"/>
            <a:ext cx="214313" cy="214312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4524375" y="5372100"/>
            <a:ext cx="214313" cy="214313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5297488" y="4511675"/>
            <a:ext cx="233362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5296694" y="4272756"/>
            <a:ext cx="234950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5296694" y="4034631"/>
            <a:ext cx="234950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5296694" y="3793331"/>
            <a:ext cx="234950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5297487" y="3554413"/>
            <a:ext cx="233363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5297487" y="3316288"/>
            <a:ext cx="233363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4856163" y="4502150"/>
            <a:ext cx="233362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4855369" y="4263231"/>
            <a:ext cx="234950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4855369" y="4025106"/>
            <a:ext cx="234950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4855369" y="3783806"/>
            <a:ext cx="234950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4856162" y="3544888"/>
            <a:ext cx="233363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4856162" y="3306763"/>
            <a:ext cx="233363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4986337" y="4886326"/>
            <a:ext cx="214313" cy="214312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 flipH="1">
            <a:off x="4310062" y="4171951"/>
            <a:ext cx="214313" cy="214312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 flipH="1">
            <a:off x="4071938" y="3919538"/>
            <a:ext cx="214312" cy="214312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 flipH="1">
            <a:off x="3843337" y="3676651"/>
            <a:ext cx="214313" cy="214312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 flipH="1">
            <a:off x="3624263" y="3443288"/>
            <a:ext cx="214312" cy="214312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3497262" y="3306763"/>
            <a:ext cx="233363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3496469" y="3067844"/>
            <a:ext cx="234950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3496469" y="2829719"/>
            <a:ext cx="234950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3496469" y="2588419"/>
            <a:ext cx="234950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3497263" y="2349500"/>
            <a:ext cx="233362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2596357" y="3301206"/>
            <a:ext cx="234950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2597150" y="3062288"/>
            <a:ext cx="233363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2597150" y="2824163"/>
            <a:ext cx="233363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>
            <a:off x="2597150" y="2582863"/>
            <a:ext cx="233363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10800000">
            <a:off x="4738688" y="5114925"/>
            <a:ext cx="233362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>
            <a:off x="4627562" y="4754563"/>
            <a:ext cx="233363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>
            <a:off x="4748212" y="4648201"/>
            <a:ext cx="214313" cy="214312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>
            <a:off x="5195888" y="4662488"/>
            <a:ext cx="214312" cy="214312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 flipH="1">
            <a:off x="2486026" y="2224087"/>
            <a:ext cx="214312" cy="214313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 flipH="1">
            <a:off x="2257425" y="1981200"/>
            <a:ext cx="214313" cy="214313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 flipH="1">
            <a:off x="2038351" y="1747837"/>
            <a:ext cx="214312" cy="214313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>
            <a:off x="2132012" y="1839913"/>
            <a:ext cx="233363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5400000">
            <a:off x="2132012" y="1598613"/>
            <a:ext cx="233363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H="1">
            <a:off x="2476500" y="3438525"/>
            <a:ext cx="214313" cy="214313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H="1">
            <a:off x="2252663" y="3919538"/>
            <a:ext cx="214312" cy="214312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5400000">
            <a:off x="2360612" y="3783013"/>
            <a:ext cx="233363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5400000">
            <a:off x="2146301" y="4273550"/>
            <a:ext cx="233362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 flipH="1">
            <a:off x="2714625" y="5610225"/>
            <a:ext cx="214313" cy="214313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 flipH="1">
            <a:off x="2486026" y="5376862"/>
            <a:ext cx="214312" cy="214313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5400000" flipH="1">
            <a:off x="2257426" y="5129212"/>
            <a:ext cx="214312" cy="214313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>
            <a:off x="2145507" y="4998244"/>
            <a:ext cx="234950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5400000">
            <a:off x="2146301" y="4759325"/>
            <a:ext cx="233362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5400000">
            <a:off x="2146301" y="4521200"/>
            <a:ext cx="233362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10800000">
            <a:off x="3605213" y="5362575"/>
            <a:ext cx="233362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10800000">
            <a:off x="3376613" y="5362575"/>
            <a:ext cx="233362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5400000">
            <a:off x="3270250" y="5230813"/>
            <a:ext cx="233363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5400000">
            <a:off x="3270251" y="4987925"/>
            <a:ext cx="233362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rot="10800000">
            <a:off x="3152775" y="4876800"/>
            <a:ext cx="233363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5400000">
            <a:off x="3046412" y="4745038"/>
            <a:ext cx="233363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rot="5400000">
            <a:off x="3046413" y="4502150"/>
            <a:ext cx="233362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10800000">
            <a:off x="2919413" y="4400550"/>
            <a:ext cx="233362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5400000">
            <a:off x="2813050" y="4268788"/>
            <a:ext cx="233363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5400000">
            <a:off x="2813051" y="4025900"/>
            <a:ext cx="233362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rot="5400000">
            <a:off x="5419725" y="2952750"/>
            <a:ext cx="214313" cy="214313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16200000" flipV="1">
            <a:off x="5662613" y="2957513"/>
            <a:ext cx="214312" cy="214312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rot="5400000">
            <a:off x="5756275" y="3544888"/>
            <a:ext cx="233363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rot="5400000">
            <a:off x="5756275" y="3306763"/>
            <a:ext cx="233363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rot="5400000">
            <a:off x="5881688" y="3452813"/>
            <a:ext cx="214312" cy="214312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rot="5400000">
            <a:off x="5989637" y="3544888"/>
            <a:ext cx="233363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rot="5400000">
            <a:off x="6115051" y="3452812"/>
            <a:ext cx="214312" cy="214313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rot="5400000">
            <a:off x="6218237" y="3544888"/>
            <a:ext cx="233363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rot="5400000">
            <a:off x="6343651" y="3452812"/>
            <a:ext cx="214312" cy="214313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rot="5400000">
            <a:off x="6446837" y="3544888"/>
            <a:ext cx="233363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rot="5400000">
            <a:off x="6567488" y="3443288"/>
            <a:ext cx="214312" cy="214312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rot="5400000">
            <a:off x="6665913" y="3302000"/>
            <a:ext cx="233362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 rot="5400000">
            <a:off x="6665119" y="3063081"/>
            <a:ext cx="234950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 rot="5400000">
            <a:off x="6665119" y="2824956"/>
            <a:ext cx="234950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rot="5400000">
            <a:off x="6665119" y="2583656"/>
            <a:ext cx="234950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 rot="5400000">
            <a:off x="6665912" y="2344738"/>
            <a:ext cx="233363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rot="5400000">
            <a:off x="6665912" y="2106613"/>
            <a:ext cx="233363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 rot="5400000">
            <a:off x="6664325" y="1868488"/>
            <a:ext cx="233363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rot="5400000">
            <a:off x="4856163" y="2825750"/>
            <a:ext cx="233362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rot="5400000">
            <a:off x="4855369" y="2580481"/>
            <a:ext cx="234950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rot="5400000">
            <a:off x="4856162" y="2341563"/>
            <a:ext cx="233363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 rot="5400000">
            <a:off x="4856162" y="2103438"/>
            <a:ext cx="233363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rot="5400000">
            <a:off x="4854575" y="1865313"/>
            <a:ext cx="233363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 rot="5400000">
            <a:off x="4981575" y="1504950"/>
            <a:ext cx="214313" cy="214313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 rot="5400000">
            <a:off x="5200650" y="1276350"/>
            <a:ext cx="214313" cy="214313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 rot="5400000">
            <a:off x="5424488" y="1033463"/>
            <a:ext cx="214312" cy="214312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rot="16200000" flipV="1">
            <a:off x="6572251" y="1509712"/>
            <a:ext cx="214312" cy="214313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rot="16200000" flipV="1">
            <a:off x="6343651" y="1271587"/>
            <a:ext cx="214312" cy="214313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 rot="16200000" flipV="1">
            <a:off x="6110287" y="1028701"/>
            <a:ext cx="214313" cy="214312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 rot="10800000">
            <a:off x="5643563" y="1014413"/>
            <a:ext cx="233362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 rot="10800000">
            <a:off x="5867400" y="1014413"/>
            <a:ext cx="233363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 flipH="1">
            <a:off x="2033588" y="1504950"/>
            <a:ext cx="214312" cy="214313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 flipH="1">
            <a:off x="2247900" y="1271588"/>
            <a:ext cx="214313" cy="214312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 flipH="1">
            <a:off x="2471738" y="1023938"/>
            <a:ext cx="214312" cy="214312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 rot="10800000">
            <a:off x="2709863" y="1009650"/>
            <a:ext cx="233362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 rot="5400000">
            <a:off x="2817812" y="887413"/>
            <a:ext cx="233363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 rot="5400000">
            <a:off x="2817812" y="646113"/>
            <a:ext cx="233363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 rot="5400000">
            <a:off x="2817019" y="407194"/>
            <a:ext cx="234950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 rot="5400000">
            <a:off x="3722688" y="1130300"/>
            <a:ext cx="233362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/>
          <p:nvPr/>
        </p:nvCxnSpPr>
        <p:spPr>
          <a:xfrm rot="5400000">
            <a:off x="3722688" y="889000"/>
            <a:ext cx="233362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/>
          <p:nvPr/>
        </p:nvCxnSpPr>
        <p:spPr>
          <a:xfrm rot="5400000">
            <a:off x="3721894" y="650081"/>
            <a:ext cx="234950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/>
          <p:nvPr/>
        </p:nvCxnSpPr>
        <p:spPr>
          <a:xfrm rot="5400000">
            <a:off x="3722688" y="1857375"/>
            <a:ext cx="233362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/>
          <p:nvPr/>
        </p:nvCxnSpPr>
        <p:spPr>
          <a:xfrm rot="5400000">
            <a:off x="3722688" y="1616075"/>
            <a:ext cx="233362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/>
          <p:nvPr/>
        </p:nvCxnSpPr>
        <p:spPr>
          <a:xfrm rot="5400000">
            <a:off x="3722688" y="1377950"/>
            <a:ext cx="233362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единительная линия 138"/>
          <p:cNvCxnSpPr/>
          <p:nvPr/>
        </p:nvCxnSpPr>
        <p:spPr>
          <a:xfrm flipH="1">
            <a:off x="3619500" y="2000250"/>
            <a:ext cx="214313" cy="214313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/>
          <p:nvPr/>
        </p:nvCxnSpPr>
        <p:spPr>
          <a:xfrm rot="5400000" flipH="1">
            <a:off x="2947987" y="295276"/>
            <a:ext cx="214313" cy="214312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/>
          <p:cNvCxnSpPr/>
          <p:nvPr/>
        </p:nvCxnSpPr>
        <p:spPr>
          <a:xfrm rot="5400000">
            <a:off x="3051175" y="411163"/>
            <a:ext cx="233363" cy="1587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/>
          <p:cNvCxnSpPr/>
          <p:nvPr/>
        </p:nvCxnSpPr>
        <p:spPr>
          <a:xfrm rot="5400000" flipH="1">
            <a:off x="3181351" y="300037"/>
            <a:ext cx="214312" cy="214313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единительная линия 142"/>
          <p:cNvCxnSpPr/>
          <p:nvPr/>
        </p:nvCxnSpPr>
        <p:spPr>
          <a:xfrm rot="5400000">
            <a:off x="3283744" y="407194"/>
            <a:ext cx="234950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единительная линия 143"/>
          <p:cNvCxnSpPr/>
          <p:nvPr/>
        </p:nvCxnSpPr>
        <p:spPr>
          <a:xfrm rot="5400000" flipH="1">
            <a:off x="3414712" y="295276"/>
            <a:ext cx="214313" cy="214312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/>
          <p:cNvCxnSpPr/>
          <p:nvPr/>
        </p:nvCxnSpPr>
        <p:spPr>
          <a:xfrm rot="5400000">
            <a:off x="3502819" y="416719"/>
            <a:ext cx="234950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единительная линия 145"/>
          <p:cNvCxnSpPr/>
          <p:nvPr/>
        </p:nvCxnSpPr>
        <p:spPr>
          <a:xfrm rot="5400000" flipH="1">
            <a:off x="3633788" y="309563"/>
            <a:ext cx="214312" cy="214312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Прямая соединительная линия 197"/>
          <p:cNvCxnSpPr/>
          <p:nvPr/>
        </p:nvCxnSpPr>
        <p:spPr>
          <a:xfrm rot="5400000">
            <a:off x="4856163" y="3054350"/>
            <a:ext cx="233362" cy="158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925" name="Picture 6" descr="E:\pensilmt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88" y="41275"/>
            <a:ext cx="960437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8" name="Управляющая кнопка: домой 147">
            <a:hlinkClick r:id="rId4" action="ppaction://hlinksldjump" highlightClick="1"/>
          </p:cNvPr>
          <p:cNvSpPr/>
          <p:nvPr/>
        </p:nvSpPr>
        <p:spPr>
          <a:xfrm>
            <a:off x="8582022" y="6357958"/>
            <a:ext cx="428628" cy="357166"/>
          </a:xfrm>
          <a:prstGeom prst="actionButtonHome">
            <a:avLst/>
          </a:prstGeom>
          <a:gradFill>
            <a:gsLst>
              <a:gs pos="0">
                <a:srgbClr val="008000"/>
              </a:gs>
              <a:gs pos="0">
                <a:srgbClr val="00C85A"/>
              </a:gs>
              <a:gs pos="80000">
                <a:srgbClr val="92D050"/>
              </a:gs>
              <a:gs pos="100000">
                <a:srgbClr val="FFFF00"/>
              </a:gs>
            </a:gsLst>
            <a:lin ang="16200000" scaled="0"/>
          </a:gradFill>
          <a:effectLst>
            <a:outerShdw blurRad="215900" dir="3240000" sx="87000" sy="87000" algn="ctr" rotWithShape="0">
              <a:srgbClr val="92D050">
                <a:alpha val="61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endParaRPr lang="ru-RU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49" name="Управляющая кнопка: настраиваемая 148">
            <a:hlinkClick r:id="" action="ppaction://noaction" highlightClick="1"/>
          </p:cNvPr>
          <p:cNvSpPr/>
          <p:nvPr/>
        </p:nvSpPr>
        <p:spPr>
          <a:xfrm>
            <a:off x="7858125" y="6357938"/>
            <a:ext cx="428625" cy="357187"/>
          </a:xfrm>
          <a:prstGeom prst="actionButtonBlank">
            <a:avLst/>
          </a:prstGeom>
          <a:solidFill>
            <a:srgbClr val="00C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?</a:t>
            </a:r>
          </a:p>
        </p:txBody>
      </p:sp>
      <p:sp>
        <p:nvSpPr>
          <p:cNvPr id="33924" name="TextBox 198"/>
          <p:cNvSpPr txBox="1">
            <a:spLocks noChangeArrowheads="1"/>
          </p:cNvSpPr>
          <p:nvPr/>
        </p:nvSpPr>
        <p:spPr bwMode="auto">
          <a:xfrm>
            <a:off x="2000250" y="0"/>
            <a:ext cx="5737225" cy="72024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endParaRPr lang="ru-RU" sz="4400">
              <a:solidFill>
                <a:srgbClr val="CC000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ru-RU" sz="4400">
                <a:solidFill>
                  <a:srgbClr val="CC0000"/>
                </a:solidFill>
                <a:latin typeface="Comic Sans MS" pitchFamily="66" charset="0"/>
              </a:rPr>
              <a:t>Хвост с узорами,</a:t>
            </a:r>
          </a:p>
          <a:p>
            <a:pPr>
              <a:lnSpc>
                <a:spcPct val="150000"/>
              </a:lnSpc>
            </a:pPr>
            <a:r>
              <a:rPr lang="ru-RU" sz="4400">
                <a:solidFill>
                  <a:srgbClr val="CC0000"/>
                </a:solidFill>
                <a:latin typeface="Comic Sans MS" pitchFamily="66" charset="0"/>
              </a:rPr>
              <a:t>Сапоги со шпорами.</a:t>
            </a:r>
          </a:p>
          <a:p>
            <a:pPr>
              <a:lnSpc>
                <a:spcPct val="150000"/>
              </a:lnSpc>
            </a:pPr>
            <a:r>
              <a:rPr lang="ru-RU" sz="4400">
                <a:solidFill>
                  <a:srgbClr val="CC0000"/>
                </a:solidFill>
                <a:latin typeface="Comic Sans MS" pitchFamily="66" charset="0"/>
              </a:rPr>
              <a:t>Песни распевает,</a:t>
            </a:r>
          </a:p>
          <a:p>
            <a:pPr>
              <a:lnSpc>
                <a:spcPct val="150000"/>
              </a:lnSpc>
            </a:pPr>
            <a:r>
              <a:rPr lang="ru-RU" sz="4400">
                <a:solidFill>
                  <a:srgbClr val="CC0000"/>
                </a:solidFill>
                <a:latin typeface="Comic Sans MS" pitchFamily="66" charset="0"/>
              </a:rPr>
              <a:t>Время считает…</a:t>
            </a:r>
          </a:p>
          <a:p>
            <a:pPr>
              <a:lnSpc>
                <a:spcPct val="150000"/>
              </a:lnSpc>
            </a:pPr>
            <a:endParaRPr lang="ru-RU" sz="4400">
              <a:solidFill>
                <a:srgbClr val="CC000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ru-RU" sz="4400">
              <a:solidFill>
                <a:srgbClr val="CC0000"/>
              </a:solidFill>
              <a:latin typeface="Comic Sans MS" pitchFamily="66" charset="0"/>
            </a:endParaRPr>
          </a:p>
        </p:txBody>
      </p:sp>
      <p:sp>
        <p:nvSpPr>
          <p:cNvPr id="34952" name="TextBox 1"/>
          <p:cNvSpPr txBox="1">
            <a:spLocks noChangeArrowheads="1"/>
          </p:cNvSpPr>
          <p:nvPr/>
        </p:nvSpPr>
        <p:spPr bwMode="auto">
          <a:xfrm>
            <a:off x="1285875" y="285750"/>
            <a:ext cx="96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29 урок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9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2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2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4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6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2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8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2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2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4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2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600"/>
                            </p:stCondLst>
                            <p:childTnLst>
                              <p:par>
                                <p:cTn id="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2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8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2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200"/>
                            </p:stCondLst>
                            <p:childTnLst>
                              <p:par>
                                <p:cTn id="1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2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40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2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600"/>
                            </p:stCondLst>
                            <p:childTnLst>
                              <p:par>
                                <p:cTn id="1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2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800"/>
                            </p:stCondLst>
                            <p:childTnLst>
                              <p:par>
                                <p:cTn id="1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2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2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6200"/>
                            </p:stCondLst>
                            <p:childTnLst>
                              <p:par>
                                <p:cTn id="1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1" dur="2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6400"/>
                            </p:stCondLst>
                            <p:childTnLst>
                              <p:par>
                                <p:cTn id="1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2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6600"/>
                            </p:stCondLst>
                            <p:childTnLst>
                              <p:par>
                                <p:cTn id="1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6800"/>
                            </p:stCondLst>
                            <p:childTnLst>
                              <p:par>
                                <p:cTn id="1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2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2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7200"/>
                            </p:stCondLst>
                            <p:childTnLst>
                              <p:par>
                                <p:cTn id="1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2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7400"/>
                            </p:stCondLst>
                            <p:childTnLst>
                              <p:par>
                                <p:cTn id="1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2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7600"/>
                            </p:stCondLst>
                            <p:childTnLst>
                              <p:par>
                                <p:cTn id="1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2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7800"/>
                            </p:stCondLst>
                            <p:childTnLst>
                              <p:par>
                                <p:cTn id="1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2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8200"/>
                            </p:stCondLst>
                            <p:childTnLst>
                              <p:par>
                                <p:cTn id="1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2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8400"/>
                            </p:stCondLst>
                            <p:childTnLst>
                              <p:par>
                                <p:cTn id="1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2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8600"/>
                            </p:stCondLst>
                            <p:childTnLst>
                              <p:par>
                                <p:cTn id="1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2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8800"/>
                            </p:stCondLst>
                            <p:childTnLst>
                              <p:par>
                                <p:cTn id="1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2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2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9200"/>
                            </p:stCondLst>
                            <p:childTnLst>
                              <p:par>
                                <p:cTn id="1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2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9400"/>
                            </p:stCondLst>
                            <p:childTnLst>
                              <p:par>
                                <p:cTn id="1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2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9600"/>
                            </p:stCondLst>
                            <p:childTnLst>
                              <p:par>
                                <p:cTn id="1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9" dur="2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9800"/>
                            </p:stCondLst>
                            <p:childTnLst>
                              <p:par>
                                <p:cTn id="20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3" dur="2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7" dur="2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0200"/>
                            </p:stCondLst>
                            <p:childTnLst>
                              <p:par>
                                <p:cTn id="20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1" dur="2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0400"/>
                            </p:stCondLst>
                            <p:childTnLst>
                              <p:par>
                                <p:cTn id="2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5" dur="2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0600"/>
                            </p:stCondLst>
                            <p:childTnLst>
                              <p:par>
                                <p:cTn id="2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9" dur="2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0800"/>
                            </p:stCondLst>
                            <p:childTnLst>
                              <p:par>
                                <p:cTn id="2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3" dur="2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7" dur="2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1200"/>
                            </p:stCondLst>
                            <p:childTnLst>
                              <p:par>
                                <p:cTn id="2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1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1400"/>
                            </p:stCondLst>
                            <p:childTnLst>
                              <p:par>
                                <p:cTn id="2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5" dur="2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1600"/>
                            </p:stCondLst>
                            <p:childTnLst>
                              <p:par>
                                <p:cTn id="2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9" dur="2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11800"/>
                            </p:stCondLst>
                            <p:childTnLst>
                              <p:par>
                                <p:cTn id="2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3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7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2200"/>
                            </p:stCondLst>
                            <p:childTnLst>
                              <p:par>
                                <p:cTn id="2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1" dur="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12400"/>
                            </p:stCondLst>
                            <p:childTnLst>
                              <p:par>
                                <p:cTn id="2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5" dur="2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12600"/>
                            </p:stCondLst>
                            <p:childTnLst>
                              <p:par>
                                <p:cTn id="2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9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12800"/>
                            </p:stCondLst>
                            <p:childTnLst>
                              <p:par>
                                <p:cTn id="2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3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13000"/>
                            </p:stCondLst>
                            <p:childTnLst>
                              <p:par>
                                <p:cTn id="2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7" dur="2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13200"/>
                            </p:stCondLst>
                            <p:childTnLst>
                              <p:par>
                                <p:cTn id="2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2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13400"/>
                            </p:stCondLst>
                            <p:childTnLst>
                              <p:par>
                                <p:cTn id="2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13600"/>
                            </p:stCondLst>
                            <p:childTnLst>
                              <p:par>
                                <p:cTn id="2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13800"/>
                            </p:stCondLst>
                            <p:childTnLst>
                              <p:par>
                                <p:cTn id="2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2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7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14200"/>
                            </p:stCondLst>
                            <p:childTnLst>
                              <p:par>
                                <p:cTn id="2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1" dur="2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14400"/>
                            </p:stCondLst>
                            <p:childTnLst>
                              <p:par>
                                <p:cTn id="2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2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14600"/>
                            </p:stCondLst>
                            <p:childTnLst>
                              <p:par>
                                <p:cTn id="2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9" dur="2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14800"/>
                            </p:stCondLst>
                            <p:childTnLst>
                              <p:par>
                                <p:cTn id="3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3" dur="2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7" dur="2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15200"/>
                            </p:stCondLst>
                            <p:childTnLst>
                              <p:par>
                                <p:cTn id="3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1" dur="2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15400"/>
                            </p:stCondLst>
                            <p:childTnLst>
                              <p:par>
                                <p:cTn id="3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5" dur="2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15600"/>
                            </p:stCondLst>
                            <p:childTnLst>
                              <p:par>
                                <p:cTn id="3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9" dur="2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15800"/>
                            </p:stCondLst>
                            <p:childTnLst>
                              <p:par>
                                <p:cTn id="3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3" dur="2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16000"/>
                            </p:stCondLst>
                            <p:childTnLst>
                              <p:par>
                                <p:cTn id="3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2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16200"/>
                            </p:stCondLst>
                            <p:childTnLst>
                              <p:par>
                                <p:cTn id="3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2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16400"/>
                            </p:stCondLst>
                            <p:childTnLst>
                              <p:par>
                                <p:cTn id="3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5" dur="2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16600"/>
                            </p:stCondLst>
                            <p:childTnLst>
                              <p:par>
                                <p:cTn id="3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9" dur="2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16800"/>
                            </p:stCondLst>
                            <p:childTnLst>
                              <p:par>
                                <p:cTn id="3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3" dur="2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17000"/>
                            </p:stCondLst>
                            <p:childTnLst>
                              <p:par>
                                <p:cTn id="3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7" dur="2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17200"/>
                            </p:stCondLst>
                            <p:childTnLst>
                              <p:par>
                                <p:cTn id="3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1" dur="2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17400"/>
                            </p:stCondLst>
                            <p:childTnLst>
                              <p:par>
                                <p:cTn id="3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5" dur="2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17600"/>
                            </p:stCondLst>
                            <p:childTnLst>
                              <p:par>
                                <p:cTn id="3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9" dur="2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17800"/>
                            </p:stCondLst>
                            <p:childTnLst>
                              <p:par>
                                <p:cTn id="3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3" dur="2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18000"/>
                            </p:stCondLst>
                            <p:childTnLst>
                              <p:par>
                                <p:cTn id="3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7" dur="2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18200"/>
                            </p:stCondLst>
                            <p:childTnLst>
                              <p:par>
                                <p:cTn id="3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1" dur="2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18400"/>
                            </p:stCondLst>
                            <p:childTnLst>
                              <p:par>
                                <p:cTn id="3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5" dur="2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18600"/>
                            </p:stCondLst>
                            <p:childTnLst>
                              <p:par>
                                <p:cTn id="3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9" dur="2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18800"/>
                            </p:stCondLst>
                            <p:childTnLst>
                              <p:par>
                                <p:cTn id="38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3" dur="2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19000"/>
                            </p:stCondLst>
                            <p:childTnLst>
                              <p:par>
                                <p:cTn id="3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7" dur="2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19200"/>
                            </p:stCondLst>
                            <p:childTnLst>
                              <p:par>
                                <p:cTn id="38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1" dur="2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19400"/>
                            </p:stCondLst>
                            <p:childTnLst>
                              <p:par>
                                <p:cTn id="3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5" dur="2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>
                            <p:stCondLst>
                              <p:cond delay="19600"/>
                            </p:stCondLst>
                            <p:childTnLst>
                              <p:par>
                                <p:cTn id="39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9" dur="2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>
                            <p:stCondLst>
                              <p:cond delay="19800"/>
                            </p:stCondLst>
                            <p:childTnLst>
                              <p:par>
                                <p:cTn id="4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3" dur="2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0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7" dur="2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8" fill="hold">
                            <p:stCondLst>
                              <p:cond delay="20200"/>
                            </p:stCondLst>
                            <p:childTnLst>
                              <p:par>
                                <p:cTn id="4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1" dur="2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2" fill="hold">
                            <p:stCondLst>
                              <p:cond delay="20400"/>
                            </p:stCondLst>
                            <p:childTnLst>
                              <p:par>
                                <p:cTn id="4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5" dur="2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>
                            <p:stCondLst>
                              <p:cond delay="20600"/>
                            </p:stCondLst>
                            <p:childTnLst>
                              <p:par>
                                <p:cTn id="4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9" dur="2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0" fill="hold">
                            <p:stCondLst>
                              <p:cond delay="20800"/>
                            </p:stCondLst>
                            <p:childTnLst>
                              <p:par>
                                <p:cTn id="4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3" dur="2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4" fill="hold">
                            <p:stCondLst>
                              <p:cond delay="21000"/>
                            </p:stCondLst>
                            <p:childTnLst>
                              <p:par>
                                <p:cTn id="4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7" dur="2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>
                            <p:stCondLst>
                              <p:cond delay="21200"/>
                            </p:stCondLst>
                            <p:childTnLst>
                              <p:par>
                                <p:cTn id="4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1" dur="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2" fill="hold">
                            <p:stCondLst>
                              <p:cond delay="21400"/>
                            </p:stCondLst>
                            <p:childTnLst>
                              <p:par>
                                <p:cTn id="4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5" dur="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6" fill="hold">
                            <p:stCondLst>
                              <p:cond delay="21600"/>
                            </p:stCondLst>
                            <p:childTnLst>
                              <p:par>
                                <p:cTn id="4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9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0" fill="hold">
                            <p:stCondLst>
                              <p:cond delay="21800"/>
                            </p:stCondLst>
                            <p:childTnLst>
                              <p:par>
                                <p:cTn id="4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3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4" fill="hold">
                            <p:stCondLst>
                              <p:cond delay="22000"/>
                            </p:stCondLst>
                            <p:childTnLst>
                              <p:par>
                                <p:cTn id="4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7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>
                            <p:stCondLst>
                              <p:cond delay="22200"/>
                            </p:stCondLst>
                            <p:childTnLst>
                              <p:par>
                                <p:cTn id="4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1" dur="2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2" fill="hold">
                            <p:stCondLst>
                              <p:cond delay="22400"/>
                            </p:stCondLst>
                            <p:childTnLst>
                              <p:par>
                                <p:cTn id="4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5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6" fill="hold">
                            <p:stCondLst>
                              <p:cond delay="22600"/>
                            </p:stCondLst>
                            <p:childTnLst>
                              <p:par>
                                <p:cTn id="4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9" dur="2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0" fill="hold">
                            <p:stCondLst>
                              <p:cond delay="22800"/>
                            </p:stCondLst>
                            <p:childTnLst>
                              <p:par>
                                <p:cTn id="4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3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4" fill="hold">
                            <p:stCondLst>
                              <p:cond delay="23000"/>
                            </p:stCondLst>
                            <p:childTnLst>
                              <p:par>
                                <p:cTn id="46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7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8" fill="hold">
                            <p:stCondLst>
                              <p:cond delay="23200"/>
                            </p:stCondLst>
                            <p:childTnLst>
                              <p:par>
                                <p:cTn id="4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1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2" fill="hold">
                            <p:stCondLst>
                              <p:cond delay="23400"/>
                            </p:stCondLst>
                            <p:childTnLst>
                              <p:par>
                                <p:cTn id="4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5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6" fill="hold">
                            <p:stCondLst>
                              <p:cond delay="23600"/>
                            </p:stCondLst>
                            <p:childTnLst>
                              <p:par>
                                <p:cTn id="47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9" dur="2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0" fill="hold">
                            <p:stCondLst>
                              <p:cond delay="23800"/>
                            </p:stCondLst>
                            <p:childTnLst>
                              <p:par>
                                <p:cTn id="48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3" dur="2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4" fill="hold">
                            <p:stCondLst>
                              <p:cond delay="24000"/>
                            </p:stCondLst>
                            <p:childTnLst>
                              <p:par>
                                <p:cTn id="4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7" dur="2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8" fill="hold">
                            <p:stCondLst>
                              <p:cond delay="24200"/>
                            </p:stCondLst>
                            <p:childTnLst>
                              <p:par>
                                <p:cTn id="4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1" dur="2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2" fill="hold">
                            <p:stCondLst>
                              <p:cond delay="24400"/>
                            </p:stCondLst>
                            <p:childTnLst>
                              <p:par>
                                <p:cTn id="49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5" dur="2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6" fill="hold">
                            <p:stCondLst>
                              <p:cond delay="24600"/>
                            </p:stCondLst>
                            <p:childTnLst>
                              <p:par>
                                <p:cTn id="4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9" dur="2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0" fill="hold">
                            <p:stCondLst>
                              <p:cond delay="24800"/>
                            </p:stCondLst>
                            <p:childTnLst>
                              <p:par>
                                <p:cTn id="5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3" dur="2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4" fill="hold">
                            <p:stCondLst>
                              <p:cond delay="25000"/>
                            </p:stCondLst>
                            <p:childTnLst>
                              <p:par>
                                <p:cTn id="50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7" dur="2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8" fill="hold">
                            <p:stCondLst>
                              <p:cond delay="25200"/>
                            </p:stCondLst>
                            <p:childTnLst>
                              <p:par>
                                <p:cTn id="5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1" dur="2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2" fill="hold">
                            <p:stCondLst>
                              <p:cond delay="25400"/>
                            </p:stCondLst>
                            <p:childTnLst>
                              <p:par>
                                <p:cTn id="5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5" dur="2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6" fill="hold">
                      <p:stCondLst>
                        <p:cond delay="indefinite"/>
                      </p:stCondLst>
                      <p:childTnLst>
                        <p:par>
                          <p:cTn id="517" fill="hold">
                            <p:stCondLst>
                              <p:cond delay="0"/>
                            </p:stCondLst>
                            <p:childTnLst>
                              <p:par>
                                <p:cTn id="5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6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5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8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4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0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3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6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9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2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5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8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1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4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7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0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3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6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9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2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5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8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1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7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0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3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6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9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2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5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8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1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4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7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0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3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6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9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2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5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8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1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4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7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0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3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6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9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2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5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8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1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4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7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0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3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6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9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2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5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8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1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4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7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0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3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6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9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2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5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8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1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4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7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0"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925"/>
                  </p:tgtEl>
                </p:cond>
              </p:nextCondLst>
            </p:seq>
            <p:seq concurrent="1" nextAc="seek">
              <p:cTn id="902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3" fill="hold">
                      <p:stCondLst>
                        <p:cond delay="0"/>
                      </p:stCondLst>
                      <p:childTnLst>
                        <p:par>
                          <p:cTn id="904" fill="hold">
                            <p:stCondLst>
                              <p:cond delay="0"/>
                            </p:stCondLst>
                            <p:childTnLst>
                              <p:par>
                                <p:cTn id="9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7" dur="2000"/>
                                        <p:tgtEl>
                                          <p:spTgt spid="33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0" dur="2000"/>
                                        <p:tgtEl>
                                          <p:spTgt spid="33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3" dur="2000"/>
                                        <p:tgtEl>
                                          <p:spTgt spid="33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6" dur="2000"/>
                                        <p:tgtEl>
                                          <p:spTgt spid="33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7" fill="hold">
                      <p:stCondLst>
                        <p:cond delay="indefinite"/>
                      </p:stCondLst>
                      <p:childTnLst>
                        <p:par>
                          <p:cTn id="918" fill="hold">
                            <p:stCondLst>
                              <p:cond delay="0"/>
                            </p:stCondLst>
                            <p:childTnLst>
                              <p:par>
                                <p:cTn id="9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0" dur="2000"/>
                                        <p:tgtEl>
                                          <p:spTgt spid="33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3" dur="2000"/>
                                        <p:tgtEl>
                                          <p:spTgt spid="33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6" dur="2000"/>
                                        <p:tgtEl>
                                          <p:spTgt spid="33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9" dur="2000"/>
                                        <p:tgtEl>
                                          <p:spTgt spid="33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2" dur="2000"/>
                                        <p:tgtEl>
                                          <p:spTgt spid="339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9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</p:childTnLst>
        </p:cTn>
      </p:par>
    </p:tnLst>
    <p:bldLst>
      <p:bldP spid="33924" grpId="0" build="allAtOnce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 r="3275" b="2385"/>
          <a:stretch>
            <a:fillRect/>
          </a:stretch>
        </p:blipFill>
        <p:spPr bwMode="auto">
          <a:xfrm>
            <a:off x="2500313" y="1285875"/>
            <a:ext cx="421957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 rot="5400000">
            <a:off x="4217988" y="5289550"/>
            <a:ext cx="395288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3827463" y="4906963"/>
            <a:ext cx="395287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>
            <a:off x="4022725" y="5092700"/>
            <a:ext cx="395288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3446463" y="4525963"/>
            <a:ext cx="395287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>
            <a:off x="3641725" y="4711700"/>
            <a:ext cx="395288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065463" y="4149725"/>
            <a:ext cx="395288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>
            <a:off x="3260725" y="4335463"/>
            <a:ext cx="395288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2684463" y="3773488"/>
            <a:ext cx="395287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>
            <a:off x="2879725" y="3959225"/>
            <a:ext cx="395288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2308225" y="3392488"/>
            <a:ext cx="395287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>
            <a:off x="2503488" y="3578225"/>
            <a:ext cx="395287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79"/>
          <p:cNvGrpSpPr>
            <a:grpSpLocks/>
          </p:cNvGrpSpPr>
          <p:nvPr/>
        </p:nvGrpSpPr>
        <p:grpSpPr bwMode="auto">
          <a:xfrm>
            <a:off x="2500313" y="3190875"/>
            <a:ext cx="771525" cy="1588"/>
            <a:chOff x="2500298" y="3190871"/>
            <a:chExt cx="771530" cy="1588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rot="10800000">
              <a:off x="2500298" y="3190871"/>
              <a:ext cx="395290" cy="1588"/>
            </a:xfrm>
            <a:prstGeom prst="line">
              <a:avLst/>
            </a:prstGeom>
            <a:ln w="4445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10800000">
              <a:off x="2876537" y="3190871"/>
              <a:ext cx="395291" cy="1588"/>
            </a:xfrm>
            <a:prstGeom prst="line">
              <a:avLst/>
            </a:prstGeom>
            <a:ln w="4445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Прямая соединительная линия 17"/>
          <p:cNvCxnSpPr/>
          <p:nvPr/>
        </p:nvCxnSpPr>
        <p:spPr>
          <a:xfrm rot="5400000">
            <a:off x="3067050" y="3390900"/>
            <a:ext cx="395288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>
            <a:off x="3262313" y="3576638"/>
            <a:ext cx="395287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3443288" y="3771900"/>
            <a:ext cx="395288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>
            <a:off x="3638550" y="3957638"/>
            <a:ext cx="395288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3833813" y="4148138"/>
            <a:ext cx="395287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0800000" flipV="1">
            <a:off x="4059238" y="4310063"/>
            <a:ext cx="352425" cy="0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4208463" y="4154488"/>
            <a:ext cx="395287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4213225" y="3768725"/>
            <a:ext cx="395288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4594225" y="4154488"/>
            <a:ext cx="395287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4598988" y="3768725"/>
            <a:ext cx="395288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0800000">
            <a:off x="3265488" y="2816225"/>
            <a:ext cx="395287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3446463" y="3011488"/>
            <a:ext cx="395287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0800000">
            <a:off x="3641725" y="3197225"/>
            <a:ext cx="395288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3836988" y="3387725"/>
            <a:ext cx="395288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0800000">
            <a:off x="4032250" y="3573463"/>
            <a:ext cx="395288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 bwMode="auto">
          <a:xfrm rot="5400000">
            <a:off x="3070225" y="2630488"/>
            <a:ext cx="395287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 bwMode="auto">
          <a:xfrm rot="10800000">
            <a:off x="3257550" y="2433638"/>
            <a:ext cx="395288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 bwMode="auto">
          <a:xfrm rot="5400000">
            <a:off x="3451225" y="2259013"/>
            <a:ext cx="395287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 bwMode="auto">
          <a:xfrm rot="10800000">
            <a:off x="3638550" y="2043113"/>
            <a:ext cx="361950" cy="28575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 bwMode="auto">
          <a:xfrm rot="5400000">
            <a:off x="3815557" y="1856581"/>
            <a:ext cx="400050" cy="30163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 bwMode="auto">
          <a:xfrm rot="10800000">
            <a:off x="4019550" y="1666875"/>
            <a:ext cx="395288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 bwMode="auto">
          <a:xfrm rot="5400000">
            <a:off x="4213225" y="1492250"/>
            <a:ext cx="395288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10800000">
            <a:off x="4400550" y="1300163"/>
            <a:ext cx="395288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5357813" y="2249488"/>
            <a:ext cx="395287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0800000">
            <a:off x="5543550" y="2428875"/>
            <a:ext cx="395288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4591050" y="1492250"/>
            <a:ext cx="395288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0800000">
            <a:off x="4786313" y="1677988"/>
            <a:ext cx="395287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4981575" y="1868488"/>
            <a:ext cx="395287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10800000">
            <a:off x="5176838" y="2054225"/>
            <a:ext cx="395287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5730875" y="2625725"/>
            <a:ext cx="395288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10800000">
            <a:off x="4786313" y="3576638"/>
            <a:ext cx="395287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4979988" y="3402013"/>
            <a:ext cx="395287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10800000">
            <a:off x="5167313" y="3186113"/>
            <a:ext cx="395287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5360988" y="3011488"/>
            <a:ext cx="395287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10800000">
            <a:off x="5548313" y="2809875"/>
            <a:ext cx="395287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10800000">
            <a:off x="4781550" y="4338638"/>
            <a:ext cx="395288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4975225" y="4164013"/>
            <a:ext cx="395287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10800000">
            <a:off x="5162550" y="3948113"/>
            <a:ext cx="395288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5356225" y="3773488"/>
            <a:ext cx="395287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10800000">
            <a:off x="5543550" y="3581400"/>
            <a:ext cx="395288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>
            <a:off x="5732463" y="3406775"/>
            <a:ext cx="395288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80"/>
          <p:cNvGrpSpPr>
            <a:grpSpLocks/>
          </p:cNvGrpSpPr>
          <p:nvPr/>
        </p:nvGrpSpPr>
        <p:grpSpPr bwMode="auto">
          <a:xfrm>
            <a:off x="5919788" y="3190875"/>
            <a:ext cx="776287" cy="4763"/>
            <a:chOff x="5919796" y="3190871"/>
            <a:chExt cx="776293" cy="4763"/>
          </a:xfrm>
        </p:grpSpPr>
        <p:cxnSp>
          <p:nvCxnSpPr>
            <p:cNvPr id="59" name="Прямая соединительная линия 58"/>
            <p:cNvCxnSpPr/>
            <p:nvPr/>
          </p:nvCxnSpPr>
          <p:spPr>
            <a:xfrm rot="10800000">
              <a:off x="5919796" y="3190871"/>
              <a:ext cx="395290" cy="1588"/>
            </a:xfrm>
            <a:prstGeom prst="line">
              <a:avLst/>
            </a:prstGeom>
            <a:ln w="4445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 rot="10800000">
              <a:off x="6300799" y="3194046"/>
              <a:ext cx="395290" cy="1588"/>
            </a:xfrm>
            <a:prstGeom prst="line">
              <a:avLst/>
            </a:prstGeom>
            <a:ln w="4445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2" name="Прямая соединительная линия 61"/>
          <p:cNvCxnSpPr/>
          <p:nvPr/>
        </p:nvCxnSpPr>
        <p:spPr>
          <a:xfrm rot="5400000">
            <a:off x="6473825" y="3397250"/>
            <a:ext cx="395288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10800000">
            <a:off x="5529263" y="4348163"/>
            <a:ext cx="395287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>
            <a:off x="5722938" y="4173538"/>
            <a:ext cx="395287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10800000">
            <a:off x="5910263" y="3957638"/>
            <a:ext cx="395287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>
            <a:off x="6103938" y="3783013"/>
            <a:ext cx="395287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10800000">
            <a:off x="6291263" y="3581400"/>
            <a:ext cx="395287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>
            <a:off x="5349875" y="4535488"/>
            <a:ext cx="395287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10800000">
            <a:off x="4405313" y="5486400"/>
            <a:ext cx="395287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>
            <a:off x="4598988" y="5311775"/>
            <a:ext cx="395288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10800000">
            <a:off x="4786313" y="5095875"/>
            <a:ext cx="395287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5400000">
            <a:off x="4979988" y="4921250"/>
            <a:ext cx="395288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10800000">
            <a:off x="5167313" y="4719638"/>
            <a:ext cx="395287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10800000">
            <a:off x="4402138" y="2428875"/>
            <a:ext cx="395287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>
            <a:off x="4589463" y="2625725"/>
            <a:ext cx="395288" cy="1587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10800000">
            <a:off x="4406900" y="2809875"/>
            <a:ext cx="395288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>
            <a:off x="4213225" y="2625725"/>
            <a:ext cx="395288" cy="1588"/>
          </a:xfrm>
          <a:prstGeom prst="line">
            <a:avLst/>
          </a:prstGeom>
          <a:ln w="444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889" name="Picture 6" descr="E:\pensilmt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88" y="41275"/>
            <a:ext cx="960437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" name="Управляющая кнопка: домой 81">
            <a:hlinkClick r:id="rId4" action="ppaction://hlinksldjump" highlightClick="1"/>
          </p:cNvPr>
          <p:cNvSpPr/>
          <p:nvPr/>
        </p:nvSpPr>
        <p:spPr>
          <a:xfrm>
            <a:off x="8582022" y="6357958"/>
            <a:ext cx="428628" cy="357166"/>
          </a:xfrm>
          <a:prstGeom prst="actionButtonHome">
            <a:avLst/>
          </a:prstGeom>
          <a:gradFill>
            <a:gsLst>
              <a:gs pos="0">
                <a:srgbClr val="008000"/>
              </a:gs>
              <a:gs pos="0">
                <a:srgbClr val="00C85A"/>
              </a:gs>
              <a:gs pos="80000">
                <a:srgbClr val="92D050"/>
              </a:gs>
              <a:gs pos="100000">
                <a:srgbClr val="FFFF00"/>
              </a:gs>
            </a:gsLst>
            <a:lin ang="16200000" scaled="0"/>
          </a:gradFill>
          <a:effectLst>
            <a:outerShdw blurRad="215900" dir="3240000" sx="87000" sy="87000" algn="ctr" rotWithShape="0">
              <a:srgbClr val="92D050">
                <a:alpha val="61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endParaRPr lang="ru-RU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5915" name="TextBox 1"/>
          <p:cNvSpPr txBox="1">
            <a:spLocks noChangeArrowheads="1"/>
          </p:cNvSpPr>
          <p:nvPr/>
        </p:nvSpPr>
        <p:spPr bwMode="auto">
          <a:xfrm>
            <a:off x="1285875" y="285750"/>
            <a:ext cx="96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30 урок</a:t>
            </a:r>
          </a:p>
        </p:txBody>
      </p:sp>
      <p:sp>
        <p:nvSpPr>
          <p:cNvPr id="84" name="Управляющая кнопка: настраиваемая 83">
            <a:hlinkClick r:id="" action="ppaction://noaction" highlightClick="1"/>
          </p:cNvPr>
          <p:cNvSpPr/>
          <p:nvPr/>
        </p:nvSpPr>
        <p:spPr>
          <a:xfrm>
            <a:off x="7858125" y="6357938"/>
            <a:ext cx="428625" cy="357187"/>
          </a:xfrm>
          <a:prstGeom prst="actionButtonBlank">
            <a:avLst/>
          </a:prstGeom>
          <a:solidFill>
            <a:srgbClr val="00C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?</a:t>
            </a:r>
          </a:p>
        </p:txBody>
      </p:sp>
      <p:sp>
        <p:nvSpPr>
          <p:cNvPr id="34820" name="TextBox 3"/>
          <p:cNvSpPr txBox="1">
            <a:spLocks noChangeArrowheads="1"/>
          </p:cNvSpPr>
          <p:nvPr/>
        </p:nvSpPr>
        <p:spPr bwMode="auto">
          <a:xfrm>
            <a:off x="141288" y="1285875"/>
            <a:ext cx="8931275" cy="4402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endParaRPr lang="ru-RU" sz="4000">
              <a:solidFill>
                <a:srgbClr val="FF0066"/>
              </a:solidFill>
              <a:latin typeface="Comic Sans MS" pitchFamily="66" charset="0"/>
            </a:endParaRPr>
          </a:p>
          <a:p>
            <a:pPr algn="r"/>
            <a:r>
              <a:rPr lang="ru-RU" sz="4000">
                <a:solidFill>
                  <a:srgbClr val="FF0066"/>
                </a:solidFill>
                <a:latin typeface="Comic Sans MS" pitchFamily="66" charset="0"/>
              </a:rPr>
              <a:t>Цветы, как люди, на добро щедры,</a:t>
            </a:r>
          </a:p>
          <a:p>
            <a:pPr algn="r"/>
            <a:r>
              <a:rPr lang="ru-RU" sz="4000">
                <a:solidFill>
                  <a:srgbClr val="FF0066"/>
                </a:solidFill>
                <a:latin typeface="Comic Sans MS" pitchFamily="66" charset="0"/>
              </a:rPr>
              <a:t>И, щедро нежность людям отдавая,</a:t>
            </a:r>
          </a:p>
          <a:p>
            <a:pPr algn="r"/>
            <a:r>
              <a:rPr lang="ru-RU" sz="4000">
                <a:solidFill>
                  <a:srgbClr val="FF0066"/>
                </a:solidFill>
                <a:latin typeface="Comic Sans MS" pitchFamily="66" charset="0"/>
              </a:rPr>
              <a:t>Они цветут, сердца отогревая,</a:t>
            </a:r>
          </a:p>
          <a:p>
            <a:pPr algn="r"/>
            <a:r>
              <a:rPr lang="ru-RU" sz="4000">
                <a:solidFill>
                  <a:srgbClr val="FF0066"/>
                </a:solidFill>
                <a:latin typeface="Comic Sans MS" pitchFamily="66" charset="0"/>
              </a:rPr>
              <a:t>Как маленькие тёплые костры.</a:t>
            </a:r>
          </a:p>
          <a:p>
            <a:pPr algn="r"/>
            <a:r>
              <a:rPr lang="ru-RU" sz="4000">
                <a:solidFill>
                  <a:srgbClr val="FF0066"/>
                </a:solidFill>
                <a:latin typeface="Comic Sans MS" pitchFamily="66" charset="0"/>
              </a:rPr>
              <a:t>К. Жанэ</a:t>
            </a:r>
          </a:p>
          <a:p>
            <a:pPr algn="r"/>
            <a:endParaRPr lang="ru-RU" sz="4000">
              <a:solidFill>
                <a:srgbClr val="FF0066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348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8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48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400"/>
                            </p:stCondLst>
                            <p:childTnLst>
                              <p:par>
                                <p:cTn id="7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6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800"/>
                            </p:stCondLst>
                            <p:childTnLst>
                              <p:par>
                                <p:cTn id="7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2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400"/>
                            </p:stCondLst>
                            <p:childTnLst>
                              <p:par>
                                <p:cTn id="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6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800"/>
                            </p:stCondLst>
                            <p:childTnLst>
                              <p:par>
                                <p:cTn id="9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200"/>
                            </p:stCondLst>
                            <p:childTnLst>
                              <p:par>
                                <p:cTn id="10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400"/>
                            </p:stCondLst>
                            <p:childTnLst>
                              <p:par>
                                <p:cTn id="1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600"/>
                            </p:stCondLst>
                            <p:childTnLst>
                              <p:par>
                                <p:cTn id="1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800"/>
                            </p:stCondLst>
                            <p:childTnLst>
                              <p:par>
                                <p:cTn id="1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4000"/>
                            </p:stCondLst>
                            <p:childTnLst>
                              <p:par>
                                <p:cTn id="1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4200"/>
                            </p:stCondLst>
                            <p:childTnLst>
                              <p:par>
                                <p:cTn id="1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400"/>
                            </p:stCondLst>
                            <p:childTnLst>
                              <p:par>
                                <p:cTn id="1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3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4600"/>
                            </p:stCondLst>
                            <p:childTnLst>
                              <p:par>
                                <p:cTn id="1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2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4800"/>
                            </p:stCondLst>
                            <p:childTnLst>
                              <p:par>
                                <p:cTn id="1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1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0"/>
                            </p:stCondLst>
                            <p:childTnLst>
                              <p:par>
                                <p:cTn id="1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200"/>
                            </p:stCondLst>
                            <p:childTnLst>
                              <p:par>
                                <p:cTn id="1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400"/>
                            </p:stCondLst>
                            <p:childTnLst>
                              <p:par>
                                <p:cTn id="1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600"/>
                            </p:stCondLst>
                            <p:childTnLst>
                              <p:par>
                                <p:cTn id="1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800"/>
                            </p:stCondLst>
                            <p:childTnLst>
                              <p:par>
                                <p:cTn id="1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6000"/>
                            </p:stCondLst>
                            <p:childTnLst>
                              <p:par>
                                <p:cTn id="1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2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6200"/>
                            </p:stCondLst>
                            <p:childTnLst>
                              <p:par>
                                <p:cTn id="1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6400"/>
                            </p:stCondLst>
                            <p:childTnLst>
                              <p:par>
                                <p:cTn id="1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6600"/>
                            </p:stCondLst>
                            <p:childTnLst>
                              <p:par>
                                <p:cTn id="1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7" dur="2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6800"/>
                            </p:stCondLst>
                            <p:childTnLst>
                              <p:par>
                                <p:cTn id="1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2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7000"/>
                            </p:stCondLst>
                            <p:childTnLst>
                              <p:par>
                                <p:cTn id="1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7200"/>
                            </p:stCondLst>
                            <p:childTnLst>
                              <p:par>
                                <p:cTn id="1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7400"/>
                            </p:stCondLst>
                            <p:childTnLst>
                              <p:par>
                                <p:cTn id="1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2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7600"/>
                            </p:stCondLst>
                            <p:childTnLst>
                              <p:par>
                                <p:cTn id="1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7800"/>
                            </p:stCondLst>
                            <p:childTnLst>
                              <p:par>
                                <p:cTn id="19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1" dur="2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8000"/>
                            </p:stCondLst>
                            <p:childTnLst>
                              <p:par>
                                <p:cTn id="20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5" dur="2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8200"/>
                            </p:stCondLst>
                            <p:childTnLst>
                              <p:par>
                                <p:cTn id="20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9" dur="2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8400"/>
                            </p:stCondLst>
                            <p:childTnLst>
                              <p:par>
                                <p:cTn id="2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3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8600"/>
                            </p:stCondLst>
                            <p:childTnLst>
                              <p:par>
                                <p:cTn id="2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7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8800"/>
                            </p:stCondLst>
                            <p:childTnLst>
                              <p:par>
                                <p:cTn id="2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1" dur="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9500"/>
                            </p:stCondLst>
                            <p:childTnLst>
                              <p:par>
                                <p:cTn id="2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9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9700"/>
                            </p:stCondLst>
                            <p:childTnLst>
                              <p:par>
                                <p:cTn id="2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3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9900"/>
                            </p:stCondLst>
                            <p:childTnLst>
                              <p:par>
                                <p:cTn id="2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2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0100"/>
                            </p:stCondLst>
                            <p:childTnLst>
                              <p:par>
                                <p:cTn id="2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1" dur="2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10300"/>
                            </p:stCondLst>
                            <p:childTnLst>
                              <p:par>
                                <p:cTn id="2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2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10500"/>
                            </p:stCondLst>
                            <p:childTnLst>
                              <p:par>
                                <p:cTn id="2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9" dur="2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10700"/>
                            </p:stCondLst>
                            <p:childTnLst>
                              <p:par>
                                <p:cTn id="2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2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10900"/>
                            </p:stCondLst>
                            <p:childTnLst>
                              <p:par>
                                <p:cTn id="2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7" dur="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11100"/>
                            </p:stCondLst>
                            <p:childTnLst>
                              <p:par>
                                <p:cTn id="2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1" dur="2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1300"/>
                            </p:stCondLst>
                            <p:childTnLst>
                              <p:par>
                                <p:cTn id="26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5" dur="2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11500"/>
                            </p:stCondLst>
                            <p:childTnLst>
                              <p:par>
                                <p:cTn id="2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9" dur="2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11700"/>
                            </p:stCondLst>
                            <p:childTnLst>
                              <p:par>
                                <p:cTn id="27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3" dur="2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11900"/>
                            </p:stCondLst>
                            <p:childTnLst>
                              <p:par>
                                <p:cTn id="2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7" dur="2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12100"/>
                            </p:stCondLst>
                            <p:childTnLst>
                              <p:par>
                                <p:cTn id="27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1" dur="2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12300"/>
                            </p:stCondLst>
                            <p:childTnLst>
                              <p:par>
                                <p:cTn id="2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5" dur="2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12500"/>
                            </p:stCondLst>
                            <p:childTnLst>
                              <p:par>
                                <p:cTn id="28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9" dur="2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12700"/>
                            </p:stCondLst>
                            <p:childTnLst>
                              <p:par>
                                <p:cTn id="2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3" dur="2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12900"/>
                            </p:stCondLst>
                            <p:childTnLst>
                              <p:par>
                                <p:cTn id="29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7" dur="2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13100"/>
                            </p:stCondLst>
                            <p:childTnLst>
                              <p:par>
                                <p:cTn id="29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1" dur="2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13300"/>
                            </p:stCondLst>
                            <p:childTnLst>
                              <p:par>
                                <p:cTn id="30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5" dur="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13500"/>
                            </p:stCondLst>
                            <p:childTnLst>
                              <p:par>
                                <p:cTn id="30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9" dur="2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2" dur="2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5" dur="2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8" dur="2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4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5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8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1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4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0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3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6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9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89"/>
                  </p:tgtEl>
                </p:cond>
              </p:nextCondLst>
            </p:seq>
          </p:childTnLst>
        </p:cTn>
      </p:par>
    </p:tnLst>
    <p:bldLst>
      <p:bldP spid="34820" grpId="0" build="allAtOnce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 r="3226"/>
          <a:stretch>
            <a:fillRect/>
          </a:stretch>
        </p:blipFill>
        <p:spPr bwMode="auto">
          <a:xfrm>
            <a:off x="3071813" y="214313"/>
            <a:ext cx="3143250" cy="610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071813" y="5538788"/>
            <a:ext cx="395287" cy="1587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443288" y="5543550"/>
            <a:ext cx="395287" cy="1588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843338" y="5548313"/>
            <a:ext cx="395287" cy="1587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224338" y="5553075"/>
            <a:ext cx="395287" cy="1588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572000" y="5553075"/>
            <a:ext cx="395288" cy="1588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953000" y="5553075"/>
            <a:ext cx="395288" cy="1588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353050" y="5562600"/>
            <a:ext cx="395288" cy="1588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724525" y="5567363"/>
            <a:ext cx="395288" cy="1587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843338" y="6305550"/>
            <a:ext cx="395287" cy="1588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233863" y="6305550"/>
            <a:ext cx="395287" cy="1588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581525" y="6305550"/>
            <a:ext cx="395288" cy="1588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962525" y="6305550"/>
            <a:ext cx="395288" cy="1588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3652838" y="6115050"/>
            <a:ext cx="395288" cy="1587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3651250" y="5754688"/>
            <a:ext cx="395287" cy="1588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4027488" y="6126163"/>
            <a:ext cx="395287" cy="1587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4025900" y="5765800"/>
            <a:ext cx="395288" cy="1588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4403725" y="6126163"/>
            <a:ext cx="395287" cy="1588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4402138" y="5765800"/>
            <a:ext cx="395288" cy="1587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4794250" y="6126163"/>
            <a:ext cx="395287" cy="1588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4792663" y="5765800"/>
            <a:ext cx="395288" cy="1587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5160963" y="6126163"/>
            <a:ext cx="395287" cy="1587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5159375" y="5765800"/>
            <a:ext cx="395288" cy="1588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4794250" y="5340350"/>
            <a:ext cx="395288" cy="1588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4792663" y="4979988"/>
            <a:ext cx="395287" cy="1587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4017963" y="5340350"/>
            <a:ext cx="395288" cy="1587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4016375" y="4979988"/>
            <a:ext cx="395287" cy="1588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3089276" y="5168900"/>
            <a:ext cx="360362" cy="357187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3460751" y="4787900"/>
            <a:ext cx="360362" cy="357187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3841750" y="4411663"/>
            <a:ext cx="360363" cy="357187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017963" y="4587875"/>
            <a:ext cx="395288" cy="1587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4794250" y="4597400"/>
            <a:ext cx="395288" cy="1588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4795838" y="4195763"/>
            <a:ext cx="395287" cy="1587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4794250" y="3835400"/>
            <a:ext cx="395288" cy="1588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4795838" y="3452813"/>
            <a:ext cx="395287" cy="1587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4024313" y="4205288"/>
            <a:ext cx="395287" cy="1587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4022725" y="3844925"/>
            <a:ext cx="395288" cy="1588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4024313" y="3462338"/>
            <a:ext cx="395287" cy="1587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4027488" y="3082925"/>
            <a:ext cx="395288" cy="1587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4025900" y="2717800"/>
            <a:ext cx="395288" cy="1588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4027488" y="2325688"/>
            <a:ext cx="395287" cy="1587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4794250" y="3059113"/>
            <a:ext cx="395287" cy="1588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4792663" y="2698750"/>
            <a:ext cx="395288" cy="1587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4794250" y="2316163"/>
            <a:ext cx="395287" cy="1588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4027488" y="1935163"/>
            <a:ext cx="395287" cy="1587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4794250" y="1925638"/>
            <a:ext cx="395287" cy="1588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3460750" y="2894013"/>
            <a:ext cx="360363" cy="357187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3841751" y="2517775"/>
            <a:ext cx="360362" cy="357187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10800000">
            <a:off x="5003800" y="2519363"/>
            <a:ext cx="360363" cy="357187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10800000">
            <a:off x="5376863" y="2900363"/>
            <a:ext cx="360362" cy="357187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10800000">
            <a:off x="3827463" y="3257550"/>
            <a:ext cx="395287" cy="1588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10800000">
            <a:off x="3467100" y="3252788"/>
            <a:ext cx="395288" cy="1587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0800000">
            <a:off x="5343525" y="3257550"/>
            <a:ext cx="395288" cy="1588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10800000">
            <a:off x="4983163" y="3252788"/>
            <a:ext cx="395287" cy="1587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10800000">
            <a:off x="5019675" y="4414838"/>
            <a:ext cx="360363" cy="357187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10800000">
            <a:off x="5392738" y="4795838"/>
            <a:ext cx="360362" cy="357187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10800000">
            <a:off x="5762625" y="5176838"/>
            <a:ext cx="360363" cy="357187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10800000">
            <a:off x="4581525" y="1738313"/>
            <a:ext cx="395288" cy="1587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10800000">
            <a:off x="4221163" y="1733550"/>
            <a:ext cx="395287" cy="1588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5003801" y="1368425"/>
            <a:ext cx="360362" cy="357187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10800000">
            <a:off x="3852863" y="1371600"/>
            <a:ext cx="360362" cy="357188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>
            <a:off x="3646488" y="1173163"/>
            <a:ext cx="395287" cy="1587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>
            <a:off x="5170488" y="1163638"/>
            <a:ext cx="395287" cy="1587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10800000">
            <a:off x="5000625" y="600075"/>
            <a:ext cx="360363" cy="357188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>
            <a:off x="3846513" y="606425"/>
            <a:ext cx="360362" cy="357188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10800000">
            <a:off x="4586288" y="595313"/>
            <a:ext cx="395287" cy="1587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10800000">
            <a:off x="4225925" y="590550"/>
            <a:ext cx="395288" cy="1588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10800000">
            <a:off x="4610100" y="214313"/>
            <a:ext cx="360363" cy="357187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>
            <a:off x="4232275" y="220663"/>
            <a:ext cx="360363" cy="357187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911" name="Picture 6" descr="E:\pensilmt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88" y="71438"/>
            <a:ext cx="960437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4" name="TextBox 3"/>
          <p:cNvSpPr txBox="1">
            <a:spLocks noChangeArrowheads="1"/>
          </p:cNvSpPr>
          <p:nvPr/>
        </p:nvSpPr>
        <p:spPr bwMode="auto">
          <a:xfrm>
            <a:off x="1071563" y="-71438"/>
            <a:ext cx="7550150" cy="75707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5400">
              <a:solidFill>
                <a:srgbClr val="0000CC"/>
              </a:solidFill>
              <a:latin typeface="Comic Sans MS" pitchFamily="66" charset="0"/>
            </a:endParaRPr>
          </a:p>
          <a:p>
            <a:endParaRPr lang="ru-RU" sz="5400">
              <a:solidFill>
                <a:srgbClr val="0000CC"/>
              </a:solidFill>
              <a:latin typeface="Comic Sans MS" pitchFamily="66" charset="0"/>
            </a:endParaRPr>
          </a:p>
          <a:p>
            <a:r>
              <a:rPr lang="ru-RU" sz="5400">
                <a:solidFill>
                  <a:srgbClr val="0000CC"/>
                </a:solidFill>
                <a:latin typeface="Comic Sans MS" pitchFamily="66" charset="0"/>
              </a:rPr>
              <a:t>Ни пера, ни крыла,</a:t>
            </a:r>
          </a:p>
          <a:p>
            <a:r>
              <a:rPr lang="ru-RU" sz="5400">
                <a:solidFill>
                  <a:srgbClr val="0000CC"/>
                </a:solidFill>
                <a:latin typeface="Comic Sans MS" pitchFamily="66" charset="0"/>
              </a:rPr>
              <a:t>А быстрее орла.</a:t>
            </a:r>
          </a:p>
          <a:p>
            <a:r>
              <a:rPr lang="ru-RU" sz="5400">
                <a:solidFill>
                  <a:srgbClr val="0000CC"/>
                </a:solidFill>
                <a:latin typeface="Comic Sans MS" pitchFamily="66" charset="0"/>
              </a:rPr>
              <a:t>Только выпустит хвост – </a:t>
            </a:r>
          </a:p>
          <a:p>
            <a:r>
              <a:rPr lang="ru-RU" sz="5400">
                <a:solidFill>
                  <a:srgbClr val="0000CC"/>
                </a:solidFill>
                <a:latin typeface="Comic Sans MS" pitchFamily="66" charset="0"/>
              </a:rPr>
              <a:t>Понесётся до звёзд.</a:t>
            </a:r>
          </a:p>
          <a:p>
            <a:endParaRPr lang="ru-RU" sz="5400">
              <a:solidFill>
                <a:srgbClr val="0000CC"/>
              </a:solidFill>
              <a:latin typeface="Comic Sans MS" pitchFamily="66" charset="0"/>
            </a:endParaRPr>
          </a:p>
          <a:p>
            <a:endParaRPr lang="ru-RU" sz="540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36937" name="TextBox 1"/>
          <p:cNvSpPr txBox="1">
            <a:spLocks noChangeArrowheads="1"/>
          </p:cNvSpPr>
          <p:nvPr/>
        </p:nvSpPr>
        <p:spPr bwMode="auto">
          <a:xfrm>
            <a:off x="1357313" y="273050"/>
            <a:ext cx="96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31 урок</a:t>
            </a:r>
          </a:p>
        </p:txBody>
      </p:sp>
      <p:sp>
        <p:nvSpPr>
          <p:cNvPr id="76" name="Управляющая кнопка: домой 75">
            <a:hlinkClick r:id="rId4" action="ppaction://hlinksldjump" highlightClick="1"/>
          </p:cNvPr>
          <p:cNvSpPr/>
          <p:nvPr/>
        </p:nvSpPr>
        <p:spPr>
          <a:xfrm>
            <a:off x="8582022" y="6357958"/>
            <a:ext cx="428628" cy="357166"/>
          </a:xfrm>
          <a:prstGeom prst="actionButtonHome">
            <a:avLst/>
          </a:prstGeom>
          <a:gradFill>
            <a:gsLst>
              <a:gs pos="0">
                <a:srgbClr val="008000"/>
              </a:gs>
              <a:gs pos="0">
                <a:srgbClr val="00C85A"/>
              </a:gs>
              <a:gs pos="80000">
                <a:srgbClr val="92D050"/>
              </a:gs>
              <a:gs pos="100000">
                <a:srgbClr val="FFFF00"/>
              </a:gs>
            </a:gsLst>
            <a:lin ang="16200000" scaled="0"/>
          </a:gradFill>
          <a:effectLst>
            <a:outerShdw blurRad="215900" dir="3240000" sx="87000" sy="87000" algn="ctr" rotWithShape="0">
              <a:srgbClr val="92D050">
                <a:alpha val="61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endParaRPr lang="ru-RU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7" name="Управляющая кнопка: настраиваемая 76">
            <a:hlinkClick r:id="" action="ppaction://noaction" highlightClick="1"/>
          </p:cNvPr>
          <p:cNvSpPr/>
          <p:nvPr/>
        </p:nvSpPr>
        <p:spPr>
          <a:xfrm>
            <a:off x="7858125" y="6357938"/>
            <a:ext cx="428625" cy="357187"/>
          </a:xfrm>
          <a:prstGeom prst="actionButtonBlank">
            <a:avLst/>
          </a:prstGeom>
          <a:solidFill>
            <a:srgbClr val="00C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358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59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2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8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2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2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4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6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8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2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2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2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4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600"/>
                            </p:stCondLst>
                            <p:childTnLst>
                              <p:par>
                                <p:cTn id="1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80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2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2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200"/>
                            </p:stCondLst>
                            <p:childTnLst>
                              <p:par>
                                <p:cTn id="1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2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400"/>
                            </p:stCondLst>
                            <p:childTnLst>
                              <p:par>
                                <p:cTn id="1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2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600"/>
                            </p:stCondLst>
                            <p:childTnLst>
                              <p:par>
                                <p:cTn id="1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2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800"/>
                            </p:stCondLst>
                            <p:childTnLst>
                              <p:par>
                                <p:cTn id="1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2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0"/>
                            </p:stCondLst>
                            <p:childTnLst>
                              <p:par>
                                <p:cTn id="1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2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200"/>
                            </p:stCondLst>
                            <p:childTnLst>
                              <p:par>
                                <p:cTn id="1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400"/>
                            </p:stCondLst>
                            <p:childTnLst>
                              <p:par>
                                <p:cTn id="1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600"/>
                            </p:stCondLst>
                            <p:childTnLst>
                              <p:par>
                                <p:cTn id="1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2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800"/>
                            </p:stCondLst>
                            <p:childTnLst>
                              <p:par>
                                <p:cTn id="1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6000"/>
                            </p:stCondLst>
                            <p:childTnLst>
                              <p:par>
                                <p:cTn id="1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2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6200"/>
                            </p:stCondLst>
                            <p:childTnLst>
                              <p:par>
                                <p:cTn id="1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2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6400"/>
                            </p:stCondLst>
                            <p:childTnLst>
                              <p:par>
                                <p:cTn id="1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6600"/>
                            </p:stCondLst>
                            <p:childTnLst>
                              <p:par>
                                <p:cTn id="1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6800"/>
                            </p:stCondLst>
                            <p:childTnLst>
                              <p:par>
                                <p:cTn id="1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5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9" dur="2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7200"/>
                            </p:stCondLst>
                            <p:childTnLst>
                              <p:par>
                                <p:cTn id="1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3" dur="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7400"/>
                            </p:stCondLst>
                            <p:childTnLst>
                              <p:par>
                                <p:cTn id="18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7" dur="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7600"/>
                            </p:stCondLst>
                            <p:childTnLst>
                              <p:par>
                                <p:cTn id="1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1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7800"/>
                            </p:stCondLst>
                            <p:childTnLst>
                              <p:par>
                                <p:cTn id="1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5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8000"/>
                            </p:stCondLst>
                            <p:childTnLst>
                              <p:par>
                                <p:cTn id="1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8200"/>
                            </p:stCondLst>
                            <p:childTnLst>
                              <p:par>
                                <p:cTn id="2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3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8400"/>
                            </p:stCondLst>
                            <p:childTnLst>
                              <p:par>
                                <p:cTn id="2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8600"/>
                            </p:stCondLst>
                            <p:childTnLst>
                              <p:par>
                                <p:cTn id="2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2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8800"/>
                            </p:stCondLst>
                            <p:childTnLst>
                              <p:par>
                                <p:cTn id="2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2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9000"/>
                            </p:stCondLst>
                            <p:childTnLst>
                              <p:par>
                                <p:cTn id="2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2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9200"/>
                            </p:stCondLst>
                            <p:childTnLst>
                              <p:par>
                                <p:cTn id="2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3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9400"/>
                            </p:stCondLst>
                            <p:childTnLst>
                              <p:par>
                                <p:cTn id="2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7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9600"/>
                            </p:stCondLst>
                            <p:childTnLst>
                              <p:par>
                                <p:cTn id="2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1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9800"/>
                            </p:stCondLst>
                            <p:childTnLst>
                              <p:par>
                                <p:cTn id="2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10200"/>
                            </p:stCondLst>
                            <p:childTnLst>
                              <p:par>
                                <p:cTn id="2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3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0400"/>
                            </p:stCondLst>
                            <p:childTnLst>
                              <p:par>
                                <p:cTn id="2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7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0600"/>
                            </p:stCondLst>
                            <p:childTnLst>
                              <p:par>
                                <p:cTn id="2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1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10800"/>
                            </p:stCondLst>
                            <p:childTnLst>
                              <p:par>
                                <p:cTn id="2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5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9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11200"/>
                            </p:stCondLst>
                            <p:childTnLst>
                              <p:par>
                                <p:cTn id="2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3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11400"/>
                            </p:stCondLst>
                            <p:childTnLst>
                              <p:par>
                                <p:cTn id="2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7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11600"/>
                            </p:stCondLst>
                            <p:childTnLst>
                              <p:par>
                                <p:cTn id="2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1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11800"/>
                            </p:stCondLst>
                            <p:childTnLst>
                              <p:par>
                                <p:cTn id="27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5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9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12200"/>
                            </p:stCondLst>
                            <p:childTnLst>
                              <p:par>
                                <p:cTn id="2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3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12400"/>
                            </p:stCondLst>
                            <p:childTnLst>
                              <p:par>
                                <p:cTn id="2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7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12600"/>
                            </p:stCondLst>
                            <p:childTnLst>
                              <p:par>
                                <p:cTn id="28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1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12800"/>
                            </p:stCondLst>
                            <p:childTnLst>
                              <p:par>
                                <p:cTn id="29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5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9" dur="2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13200"/>
                            </p:stCondLst>
                            <p:childTnLst>
                              <p:par>
                                <p:cTn id="3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3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13400"/>
                            </p:stCondLst>
                            <p:childTnLst>
                              <p:par>
                                <p:cTn id="3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7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0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6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9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1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4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6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9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2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911"/>
                  </p:tgtEl>
                </p:cond>
              </p:nextCondLst>
            </p:seq>
          </p:childTnLst>
        </p:cTn>
      </p:par>
    </p:tnLst>
    <p:bldLst>
      <p:bldP spid="35844" grpId="0" build="allAtOnce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Box 3"/>
          <p:cNvSpPr txBox="1">
            <a:spLocks noChangeArrowheads="1"/>
          </p:cNvSpPr>
          <p:nvPr/>
        </p:nvSpPr>
        <p:spPr bwMode="auto">
          <a:xfrm>
            <a:off x="-500063" y="714375"/>
            <a:ext cx="419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32</a:t>
            </a:r>
          </a:p>
        </p:txBody>
      </p:sp>
      <p:pic>
        <p:nvPicPr>
          <p:cNvPr id="3789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0" y="369888"/>
            <a:ext cx="4143375" cy="598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2814638" y="2873375"/>
            <a:ext cx="71437" cy="714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857500" y="2903538"/>
            <a:ext cx="233363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2965451" y="3006725"/>
            <a:ext cx="233362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071813" y="3128963"/>
            <a:ext cx="233362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3194050" y="3246438"/>
            <a:ext cx="233363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282"/>
          <p:cNvGrpSpPr>
            <a:grpSpLocks/>
          </p:cNvGrpSpPr>
          <p:nvPr/>
        </p:nvGrpSpPr>
        <p:grpSpPr bwMode="auto">
          <a:xfrm>
            <a:off x="3314700" y="3357563"/>
            <a:ext cx="1376363" cy="6350"/>
            <a:chOff x="3314694" y="3357569"/>
            <a:chExt cx="1377001" cy="634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>
              <a:off x="4234283" y="3362327"/>
              <a:ext cx="233470" cy="1586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8156" name="Группа 252"/>
            <p:cNvGrpSpPr>
              <a:grpSpLocks/>
            </p:cNvGrpSpPr>
            <p:nvPr/>
          </p:nvGrpSpPr>
          <p:grpSpPr bwMode="auto">
            <a:xfrm>
              <a:off x="3314694" y="3357569"/>
              <a:ext cx="1377001" cy="6344"/>
              <a:chOff x="3314694" y="3357569"/>
              <a:chExt cx="1377001" cy="6344"/>
            </a:xfrm>
          </p:grpSpPr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3314694" y="3357569"/>
                <a:ext cx="233471" cy="1586"/>
              </a:xfrm>
              <a:prstGeom prst="line">
                <a:avLst/>
              </a:prstGeom>
              <a:ln w="444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3548165" y="3362327"/>
                <a:ext cx="233470" cy="1586"/>
              </a:xfrm>
              <a:prstGeom prst="line">
                <a:avLst/>
              </a:prstGeom>
              <a:ln w="444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3772106" y="3362327"/>
                <a:ext cx="233471" cy="1586"/>
              </a:xfrm>
              <a:prstGeom prst="line">
                <a:avLst/>
              </a:prstGeom>
              <a:ln w="444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4000812" y="3362327"/>
                <a:ext cx="233471" cy="1586"/>
              </a:xfrm>
              <a:prstGeom prst="line">
                <a:avLst/>
              </a:prstGeom>
              <a:ln w="444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4458224" y="3362327"/>
                <a:ext cx="233471" cy="1586"/>
              </a:xfrm>
              <a:prstGeom prst="line">
                <a:avLst/>
              </a:prstGeom>
              <a:ln w="444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Группа 253"/>
          <p:cNvGrpSpPr>
            <a:grpSpLocks/>
          </p:cNvGrpSpPr>
          <p:nvPr/>
        </p:nvGrpSpPr>
        <p:grpSpPr bwMode="auto">
          <a:xfrm>
            <a:off x="4695825" y="3357563"/>
            <a:ext cx="1588" cy="466725"/>
            <a:chOff x="4695824" y="3357562"/>
            <a:chExt cx="1588" cy="467359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 rot="5400000">
              <a:off x="4579779" y="3473607"/>
              <a:ext cx="233679" cy="1588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5400000">
              <a:off x="4579777" y="3707288"/>
              <a:ext cx="233680" cy="1588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254"/>
          <p:cNvGrpSpPr>
            <a:grpSpLocks/>
          </p:cNvGrpSpPr>
          <p:nvPr/>
        </p:nvGrpSpPr>
        <p:grpSpPr bwMode="auto">
          <a:xfrm>
            <a:off x="5157788" y="3357563"/>
            <a:ext cx="1587" cy="466725"/>
            <a:chOff x="5157793" y="3357569"/>
            <a:chExt cx="1588" cy="467359"/>
          </a:xfrm>
        </p:grpSpPr>
        <p:cxnSp>
          <p:nvCxnSpPr>
            <p:cNvPr id="24" name="Прямая соединительная линия 23"/>
            <p:cNvCxnSpPr/>
            <p:nvPr/>
          </p:nvCxnSpPr>
          <p:spPr>
            <a:xfrm rot="5400000">
              <a:off x="5041748" y="3473614"/>
              <a:ext cx="233679" cy="1588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5041747" y="3707294"/>
              <a:ext cx="233680" cy="1588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255"/>
          <p:cNvGrpSpPr>
            <a:grpSpLocks/>
          </p:cNvGrpSpPr>
          <p:nvPr/>
        </p:nvGrpSpPr>
        <p:grpSpPr bwMode="auto">
          <a:xfrm>
            <a:off x="4243388" y="3819525"/>
            <a:ext cx="457200" cy="1588"/>
            <a:chOff x="4243381" y="3819524"/>
            <a:chExt cx="457840" cy="1588"/>
          </a:xfrm>
        </p:grpSpPr>
        <p:cxnSp>
          <p:nvCxnSpPr>
            <p:cNvPr id="26" name="Прямая соединительная линия 25"/>
            <p:cNvCxnSpPr/>
            <p:nvPr/>
          </p:nvCxnSpPr>
          <p:spPr>
            <a:xfrm>
              <a:off x="4243381" y="3819524"/>
              <a:ext cx="233689" cy="1588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4467531" y="3819524"/>
              <a:ext cx="233690" cy="1588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256"/>
          <p:cNvGrpSpPr>
            <a:grpSpLocks/>
          </p:cNvGrpSpPr>
          <p:nvPr/>
        </p:nvGrpSpPr>
        <p:grpSpPr bwMode="auto">
          <a:xfrm>
            <a:off x="5148263" y="3814763"/>
            <a:ext cx="457200" cy="1587"/>
            <a:chOff x="5148267" y="3814761"/>
            <a:chExt cx="457840" cy="1588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>
              <a:off x="5148267" y="3814761"/>
              <a:ext cx="233689" cy="1588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5372417" y="3814761"/>
              <a:ext cx="233690" cy="1588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Группа 280"/>
          <p:cNvGrpSpPr>
            <a:grpSpLocks/>
          </p:cNvGrpSpPr>
          <p:nvPr/>
        </p:nvGrpSpPr>
        <p:grpSpPr bwMode="auto">
          <a:xfrm>
            <a:off x="5157788" y="3367088"/>
            <a:ext cx="1376362" cy="6350"/>
            <a:chOff x="5157793" y="3367088"/>
            <a:chExt cx="1377001" cy="63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157793" y="3367088"/>
              <a:ext cx="233470" cy="1586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391263" y="3371846"/>
              <a:ext cx="233471" cy="1586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5615205" y="3371846"/>
              <a:ext cx="233470" cy="1586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5843911" y="3371846"/>
              <a:ext cx="233470" cy="1586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6077382" y="3371846"/>
              <a:ext cx="233471" cy="1586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6301324" y="3371846"/>
              <a:ext cx="233470" cy="1586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Прямая соединительная линия 35"/>
          <p:cNvCxnSpPr/>
          <p:nvPr/>
        </p:nvCxnSpPr>
        <p:spPr>
          <a:xfrm rot="5400000">
            <a:off x="6427787" y="3268663"/>
            <a:ext cx="233363" cy="15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6534150" y="3133725"/>
            <a:ext cx="233363" cy="15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6651626" y="3025775"/>
            <a:ext cx="233362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6757988" y="2909888"/>
            <a:ext cx="233362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Группа 277"/>
          <p:cNvGrpSpPr>
            <a:grpSpLocks/>
          </p:cNvGrpSpPr>
          <p:nvPr/>
        </p:nvGrpSpPr>
        <p:grpSpPr bwMode="auto">
          <a:xfrm>
            <a:off x="4700588" y="4057650"/>
            <a:ext cx="1587" cy="466725"/>
            <a:chOff x="4700587" y="4057660"/>
            <a:chExt cx="1588" cy="467359"/>
          </a:xfrm>
        </p:grpSpPr>
        <p:cxnSp>
          <p:nvCxnSpPr>
            <p:cNvPr id="40" name="Прямая соединительная линия 39"/>
            <p:cNvCxnSpPr/>
            <p:nvPr/>
          </p:nvCxnSpPr>
          <p:spPr>
            <a:xfrm rot="5400000">
              <a:off x="4584541" y="4173706"/>
              <a:ext cx="233680" cy="1588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5400000">
              <a:off x="4584542" y="4407385"/>
              <a:ext cx="233679" cy="1588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Группа 259"/>
          <p:cNvGrpSpPr>
            <a:grpSpLocks/>
          </p:cNvGrpSpPr>
          <p:nvPr/>
        </p:nvGrpSpPr>
        <p:grpSpPr bwMode="auto">
          <a:xfrm>
            <a:off x="5162550" y="4057650"/>
            <a:ext cx="1588" cy="466725"/>
            <a:chOff x="5162556" y="4057667"/>
            <a:chExt cx="1588" cy="467359"/>
          </a:xfrm>
        </p:grpSpPr>
        <p:cxnSp>
          <p:nvCxnSpPr>
            <p:cNvPr id="42" name="Прямая соединительная линия 41"/>
            <p:cNvCxnSpPr/>
            <p:nvPr/>
          </p:nvCxnSpPr>
          <p:spPr>
            <a:xfrm rot="5400000">
              <a:off x="5046509" y="4173714"/>
              <a:ext cx="233680" cy="1588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rot="5400000">
              <a:off x="5046511" y="4407393"/>
              <a:ext cx="233679" cy="1588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Группа 273"/>
          <p:cNvGrpSpPr>
            <a:grpSpLocks/>
          </p:cNvGrpSpPr>
          <p:nvPr/>
        </p:nvGrpSpPr>
        <p:grpSpPr bwMode="auto">
          <a:xfrm>
            <a:off x="4695825" y="4748213"/>
            <a:ext cx="1588" cy="466725"/>
            <a:chOff x="4695824" y="4747584"/>
            <a:chExt cx="1588" cy="467359"/>
          </a:xfrm>
        </p:grpSpPr>
        <p:cxnSp>
          <p:nvCxnSpPr>
            <p:cNvPr id="44" name="Прямая соединительная линия 43"/>
            <p:cNvCxnSpPr/>
            <p:nvPr/>
          </p:nvCxnSpPr>
          <p:spPr>
            <a:xfrm rot="5400000">
              <a:off x="4579779" y="4863629"/>
              <a:ext cx="233679" cy="1588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rot="5400000">
              <a:off x="4579777" y="5097310"/>
              <a:ext cx="233680" cy="1588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Группа 263"/>
          <p:cNvGrpSpPr>
            <a:grpSpLocks/>
          </p:cNvGrpSpPr>
          <p:nvPr/>
        </p:nvGrpSpPr>
        <p:grpSpPr bwMode="auto">
          <a:xfrm>
            <a:off x="5157788" y="4748213"/>
            <a:ext cx="1587" cy="466725"/>
            <a:chOff x="5157793" y="4747591"/>
            <a:chExt cx="1588" cy="467359"/>
          </a:xfrm>
        </p:grpSpPr>
        <p:cxnSp>
          <p:nvCxnSpPr>
            <p:cNvPr id="46" name="Прямая соединительная линия 45"/>
            <p:cNvCxnSpPr/>
            <p:nvPr/>
          </p:nvCxnSpPr>
          <p:spPr>
            <a:xfrm rot="5400000">
              <a:off x="5041748" y="4863636"/>
              <a:ext cx="233679" cy="1588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>
              <a:off x="5041747" y="5097316"/>
              <a:ext cx="233680" cy="1588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960" name="Группа 269"/>
          <p:cNvGrpSpPr>
            <a:grpSpLocks/>
          </p:cNvGrpSpPr>
          <p:nvPr/>
        </p:nvGrpSpPr>
        <p:grpSpPr bwMode="auto">
          <a:xfrm>
            <a:off x="4695825" y="5438775"/>
            <a:ext cx="1588" cy="695325"/>
            <a:chOff x="4695824" y="5438797"/>
            <a:chExt cx="1588" cy="695948"/>
          </a:xfrm>
        </p:grpSpPr>
        <p:cxnSp>
          <p:nvCxnSpPr>
            <p:cNvPr id="48" name="Прямая соединительная линия 47"/>
            <p:cNvCxnSpPr/>
            <p:nvPr/>
          </p:nvCxnSpPr>
          <p:spPr>
            <a:xfrm rot="5400000">
              <a:off x="4579831" y="5554790"/>
              <a:ext cx="233572" cy="1588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5400000">
              <a:off x="4579832" y="5788361"/>
              <a:ext cx="233571" cy="1588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rot="5400000">
              <a:off x="4579832" y="6017165"/>
              <a:ext cx="233571" cy="1588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961" name="Группа 267"/>
          <p:cNvGrpSpPr>
            <a:grpSpLocks/>
          </p:cNvGrpSpPr>
          <p:nvPr/>
        </p:nvGrpSpPr>
        <p:grpSpPr bwMode="auto">
          <a:xfrm>
            <a:off x="5157788" y="5438775"/>
            <a:ext cx="1587" cy="695325"/>
            <a:chOff x="5157793" y="5438804"/>
            <a:chExt cx="1588" cy="695948"/>
          </a:xfrm>
        </p:grpSpPr>
        <p:cxnSp>
          <p:nvCxnSpPr>
            <p:cNvPr id="50" name="Прямая соединительная линия 49"/>
            <p:cNvCxnSpPr/>
            <p:nvPr/>
          </p:nvCxnSpPr>
          <p:spPr>
            <a:xfrm rot="5400000">
              <a:off x="5041801" y="5554796"/>
              <a:ext cx="233572" cy="1588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rot="5400000">
              <a:off x="5041802" y="5788367"/>
              <a:ext cx="233571" cy="1588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rot="5400000">
              <a:off x="5041802" y="6017172"/>
              <a:ext cx="233571" cy="1588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962" name="Группа 268"/>
          <p:cNvGrpSpPr>
            <a:grpSpLocks/>
          </p:cNvGrpSpPr>
          <p:nvPr/>
        </p:nvGrpSpPr>
        <p:grpSpPr bwMode="auto">
          <a:xfrm>
            <a:off x="4464050" y="6348413"/>
            <a:ext cx="912813" cy="6350"/>
            <a:chOff x="4464686" y="6348432"/>
            <a:chExt cx="912818" cy="6351"/>
          </a:xfrm>
        </p:grpSpPr>
        <p:cxnSp>
          <p:nvCxnSpPr>
            <p:cNvPr id="54" name="Прямая соединительная линия 53"/>
            <p:cNvCxnSpPr/>
            <p:nvPr/>
          </p:nvCxnSpPr>
          <p:spPr>
            <a:xfrm rot="10800000">
              <a:off x="4464686" y="6351608"/>
              <a:ext cx="233364" cy="1587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rot="10800000">
              <a:off x="4694875" y="6348432"/>
              <a:ext cx="234951" cy="1587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 rot="10800000">
              <a:off x="4912363" y="6351608"/>
              <a:ext cx="234951" cy="1587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rot="10800000">
              <a:off x="5144140" y="6353195"/>
              <a:ext cx="233364" cy="1588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963" name="Группа 276"/>
          <p:cNvGrpSpPr>
            <a:grpSpLocks/>
          </p:cNvGrpSpPr>
          <p:nvPr/>
        </p:nvGrpSpPr>
        <p:grpSpPr bwMode="auto">
          <a:xfrm>
            <a:off x="4238625" y="4500563"/>
            <a:ext cx="457200" cy="1587"/>
            <a:chOff x="4238618" y="4500570"/>
            <a:chExt cx="457840" cy="1588"/>
          </a:xfrm>
        </p:grpSpPr>
        <p:cxnSp>
          <p:nvCxnSpPr>
            <p:cNvPr id="58" name="Прямая соединительная линия 57"/>
            <p:cNvCxnSpPr/>
            <p:nvPr/>
          </p:nvCxnSpPr>
          <p:spPr>
            <a:xfrm>
              <a:off x="4238618" y="4500570"/>
              <a:ext cx="233690" cy="1588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>
              <a:off x="4462769" y="4500570"/>
              <a:ext cx="233689" cy="1588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964" name="Группа 260"/>
          <p:cNvGrpSpPr>
            <a:grpSpLocks/>
          </p:cNvGrpSpPr>
          <p:nvPr/>
        </p:nvGrpSpPr>
        <p:grpSpPr bwMode="auto">
          <a:xfrm>
            <a:off x="5157788" y="4510088"/>
            <a:ext cx="457200" cy="1587"/>
            <a:chOff x="5157793" y="4510096"/>
            <a:chExt cx="457840" cy="1588"/>
          </a:xfrm>
        </p:grpSpPr>
        <p:cxnSp>
          <p:nvCxnSpPr>
            <p:cNvPr id="60" name="Прямая соединительная линия 59"/>
            <p:cNvCxnSpPr/>
            <p:nvPr/>
          </p:nvCxnSpPr>
          <p:spPr>
            <a:xfrm>
              <a:off x="5157793" y="4510096"/>
              <a:ext cx="233689" cy="1588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>
              <a:off x="5381943" y="4510096"/>
              <a:ext cx="233690" cy="1588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965" name="Группа 272"/>
          <p:cNvGrpSpPr>
            <a:grpSpLocks/>
          </p:cNvGrpSpPr>
          <p:nvPr/>
        </p:nvGrpSpPr>
        <p:grpSpPr bwMode="auto">
          <a:xfrm>
            <a:off x="4243388" y="5200650"/>
            <a:ext cx="457200" cy="1588"/>
            <a:chOff x="4243388" y="5200661"/>
            <a:chExt cx="457840" cy="1588"/>
          </a:xfrm>
        </p:grpSpPr>
        <p:cxnSp>
          <p:nvCxnSpPr>
            <p:cNvPr id="62" name="Прямая соединительная линия 61"/>
            <p:cNvCxnSpPr/>
            <p:nvPr/>
          </p:nvCxnSpPr>
          <p:spPr>
            <a:xfrm>
              <a:off x="4243388" y="5200661"/>
              <a:ext cx="233689" cy="1588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>
              <a:off x="4467538" y="5200661"/>
              <a:ext cx="233690" cy="1588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966" name="Группа 264"/>
          <p:cNvGrpSpPr>
            <a:grpSpLocks/>
          </p:cNvGrpSpPr>
          <p:nvPr/>
        </p:nvGrpSpPr>
        <p:grpSpPr bwMode="auto">
          <a:xfrm>
            <a:off x="5162550" y="5210175"/>
            <a:ext cx="457200" cy="1588"/>
            <a:chOff x="5162563" y="5210187"/>
            <a:chExt cx="457840" cy="1588"/>
          </a:xfrm>
        </p:grpSpPr>
        <p:cxnSp>
          <p:nvCxnSpPr>
            <p:cNvPr id="64" name="Прямая соединительная линия 63"/>
            <p:cNvCxnSpPr/>
            <p:nvPr/>
          </p:nvCxnSpPr>
          <p:spPr>
            <a:xfrm>
              <a:off x="5162563" y="5210187"/>
              <a:ext cx="233690" cy="1588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>
              <a:off x="5386714" y="5210187"/>
              <a:ext cx="233689" cy="1588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Прямая соединительная линия 65"/>
          <p:cNvCxnSpPr/>
          <p:nvPr/>
        </p:nvCxnSpPr>
        <p:spPr>
          <a:xfrm>
            <a:off x="4462463" y="4062413"/>
            <a:ext cx="233362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5143500" y="4057650"/>
            <a:ext cx="233363" cy="15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4467225" y="4743450"/>
            <a:ext cx="233363" cy="15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5148263" y="4738688"/>
            <a:ext cx="233362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4462463" y="5448300"/>
            <a:ext cx="233362" cy="15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5143500" y="5443538"/>
            <a:ext cx="233363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5400000">
            <a:off x="4127500" y="3925888"/>
            <a:ext cx="233363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5400000">
            <a:off x="5499101" y="3930650"/>
            <a:ext cx="233362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>
            <a:off x="4132263" y="4616450"/>
            <a:ext cx="233362" cy="15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>
            <a:off x="5503862" y="4621213"/>
            <a:ext cx="233363" cy="15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967" name="Группа 270"/>
          <p:cNvGrpSpPr>
            <a:grpSpLocks/>
          </p:cNvGrpSpPr>
          <p:nvPr/>
        </p:nvGrpSpPr>
        <p:grpSpPr bwMode="auto">
          <a:xfrm>
            <a:off x="4467225" y="5429250"/>
            <a:ext cx="1588" cy="695325"/>
            <a:chOff x="4467221" y="5429264"/>
            <a:chExt cx="1588" cy="695948"/>
          </a:xfrm>
        </p:grpSpPr>
        <p:cxnSp>
          <p:nvCxnSpPr>
            <p:cNvPr id="76" name="Прямая соединительная линия 75"/>
            <p:cNvCxnSpPr/>
            <p:nvPr/>
          </p:nvCxnSpPr>
          <p:spPr>
            <a:xfrm rot="5400000">
              <a:off x="4351228" y="5545257"/>
              <a:ext cx="233572" cy="1588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76"/>
            <p:cNvCxnSpPr/>
            <p:nvPr/>
          </p:nvCxnSpPr>
          <p:spPr>
            <a:xfrm rot="5400000">
              <a:off x="4351229" y="5778828"/>
              <a:ext cx="233571" cy="1588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 rot="5400000">
              <a:off x="4351229" y="6007632"/>
              <a:ext cx="233571" cy="1588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968" name="Группа 266"/>
          <p:cNvGrpSpPr>
            <a:grpSpLocks/>
          </p:cNvGrpSpPr>
          <p:nvPr/>
        </p:nvGrpSpPr>
        <p:grpSpPr bwMode="auto">
          <a:xfrm>
            <a:off x="5376863" y="5429250"/>
            <a:ext cx="1587" cy="695325"/>
            <a:chOff x="5376870" y="5429264"/>
            <a:chExt cx="1588" cy="695948"/>
          </a:xfrm>
        </p:grpSpPr>
        <p:cxnSp>
          <p:nvCxnSpPr>
            <p:cNvPr id="79" name="Прямая соединительная линия 78"/>
            <p:cNvCxnSpPr/>
            <p:nvPr/>
          </p:nvCxnSpPr>
          <p:spPr>
            <a:xfrm rot="5400000">
              <a:off x="5260878" y="5545256"/>
              <a:ext cx="233572" cy="1588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 rot="5400000">
              <a:off x="5260879" y="5778827"/>
              <a:ext cx="233571" cy="1588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 rot="5400000">
              <a:off x="5260879" y="6007632"/>
              <a:ext cx="233571" cy="1588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969" name="Группа 265"/>
          <p:cNvGrpSpPr>
            <a:grpSpLocks/>
          </p:cNvGrpSpPr>
          <p:nvPr/>
        </p:nvGrpSpPr>
        <p:grpSpPr bwMode="auto">
          <a:xfrm>
            <a:off x="5610225" y="5205413"/>
            <a:ext cx="1588" cy="909637"/>
            <a:chOff x="5610229" y="5205410"/>
            <a:chExt cx="1595" cy="910297"/>
          </a:xfrm>
        </p:grpSpPr>
        <p:cxnSp>
          <p:nvCxnSpPr>
            <p:cNvPr id="82" name="Прямая соединительная линия 81"/>
            <p:cNvCxnSpPr/>
            <p:nvPr/>
          </p:nvCxnSpPr>
          <p:spPr>
            <a:xfrm rot="5400000">
              <a:off x="5494261" y="5321378"/>
              <a:ext cx="233531" cy="1595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/>
            <p:nvPr/>
          </p:nvCxnSpPr>
          <p:spPr>
            <a:xfrm rot="5400000">
              <a:off x="5494260" y="5554910"/>
              <a:ext cx="233532" cy="1595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 rot="5400000">
              <a:off x="5494260" y="5783676"/>
              <a:ext cx="233532" cy="1595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 rot="5400000">
              <a:off x="5494261" y="5998144"/>
              <a:ext cx="233531" cy="1595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970" name="Группа 271"/>
          <p:cNvGrpSpPr>
            <a:grpSpLocks/>
          </p:cNvGrpSpPr>
          <p:nvPr/>
        </p:nvGrpSpPr>
        <p:grpSpPr bwMode="auto">
          <a:xfrm>
            <a:off x="4238625" y="5195888"/>
            <a:ext cx="1588" cy="923925"/>
            <a:chOff x="4238625" y="5195898"/>
            <a:chExt cx="1595" cy="924586"/>
          </a:xfrm>
        </p:grpSpPr>
        <p:cxnSp>
          <p:nvCxnSpPr>
            <p:cNvPr id="86" name="Прямая соединительная линия 85"/>
            <p:cNvCxnSpPr/>
            <p:nvPr/>
          </p:nvCxnSpPr>
          <p:spPr>
            <a:xfrm rot="5400000">
              <a:off x="4122658" y="5311865"/>
              <a:ext cx="233529" cy="1595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/>
            <p:nvPr/>
          </p:nvCxnSpPr>
          <p:spPr>
            <a:xfrm rot="5400000">
              <a:off x="4122658" y="5550160"/>
              <a:ext cx="233529" cy="1595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 rot="5400000">
              <a:off x="4122658" y="5778924"/>
              <a:ext cx="233529" cy="1595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/>
            <p:nvPr/>
          </p:nvCxnSpPr>
          <p:spPr>
            <a:xfrm rot="5400000">
              <a:off x="4122657" y="6002922"/>
              <a:ext cx="233530" cy="1595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971" name="Группа 279"/>
          <p:cNvGrpSpPr>
            <a:grpSpLocks/>
          </p:cNvGrpSpPr>
          <p:nvPr/>
        </p:nvGrpSpPr>
        <p:grpSpPr bwMode="auto">
          <a:xfrm>
            <a:off x="3790950" y="4057650"/>
            <a:ext cx="438150" cy="447675"/>
            <a:chOff x="3790945" y="4057653"/>
            <a:chExt cx="438154" cy="447680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 rot="5400000">
              <a:off x="4014784" y="4057654"/>
              <a:ext cx="214315" cy="214314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Прямая соединительная линия 89"/>
            <p:cNvCxnSpPr/>
            <p:nvPr/>
          </p:nvCxnSpPr>
          <p:spPr>
            <a:xfrm rot="5400000">
              <a:off x="3790946" y="4291018"/>
              <a:ext cx="214314" cy="214315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972" name="Группа 278"/>
          <p:cNvGrpSpPr>
            <a:grpSpLocks/>
          </p:cNvGrpSpPr>
          <p:nvPr/>
        </p:nvGrpSpPr>
        <p:grpSpPr bwMode="auto">
          <a:xfrm>
            <a:off x="4024313" y="4067175"/>
            <a:ext cx="438150" cy="447675"/>
            <a:chOff x="4024311" y="4067179"/>
            <a:chExt cx="438147" cy="447680"/>
          </a:xfrm>
        </p:grpSpPr>
        <p:cxnSp>
          <p:nvCxnSpPr>
            <p:cNvPr id="91" name="Прямая соединительная линия 90"/>
            <p:cNvCxnSpPr/>
            <p:nvPr/>
          </p:nvCxnSpPr>
          <p:spPr>
            <a:xfrm rot="5400000">
              <a:off x="4024309" y="4300547"/>
              <a:ext cx="214314" cy="214311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/>
            <p:cNvCxnSpPr/>
            <p:nvPr/>
          </p:nvCxnSpPr>
          <p:spPr>
            <a:xfrm rot="5400000">
              <a:off x="4248145" y="4067181"/>
              <a:ext cx="214315" cy="214312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3" name="Прямая соединительная линия 92"/>
          <p:cNvCxnSpPr/>
          <p:nvPr/>
        </p:nvCxnSpPr>
        <p:spPr>
          <a:xfrm>
            <a:off x="3786188" y="4514850"/>
            <a:ext cx="233362" cy="15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973" name="Группа 275"/>
          <p:cNvGrpSpPr>
            <a:grpSpLocks/>
          </p:cNvGrpSpPr>
          <p:nvPr/>
        </p:nvGrpSpPr>
        <p:grpSpPr bwMode="auto">
          <a:xfrm>
            <a:off x="3790950" y="4743450"/>
            <a:ext cx="438150" cy="447675"/>
            <a:chOff x="3790945" y="4743455"/>
            <a:chExt cx="438154" cy="447680"/>
          </a:xfrm>
        </p:grpSpPr>
        <p:cxnSp>
          <p:nvCxnSpPr>
            <p:cNvPr id="98" name="Прямая соединительная линия 97"/>
            <p:cNvCxnSpPr/>
            <p:nvPr/>
          </p:nvCxnSpPr>
          <p:spPr>
            <a:xfrm rot="5400000">
              <a:off x="4014784" y="4743456"/>
              <a:ext cx="214315" cy="214314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единительная линия 98"/>
            <p:cNvCxnSpPr/>
            <p:nvPr/>
          </p:nvCxnSpPr>
          <p:spPr>
            <a:xfrm rot="5400000">
              <a:off x="3790946" y="4976820"/>
              <a:ext cx="214314" cy="214315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974" name="Группа 274"/>
          <p:cNvGrpSpPr>
            <a:grpSpLocks/>
          </p:cNvGrpSpPr>
          <p:nvPr/>
        </p:nvGrpSpPr>
        <p:grpSpPr bwMode="auto">
          <a:xfrm>
            <a:off x="4024313" y="4752975"/>
            <a:ext cx="438150" cy="447675"/>
            <a:chOff x="4024311" y="4752981"/>
            <a:chExt cx="438147" cy="447680"/>
          </a:xfrm>
        </p:grpSpPr>
        <p:cxnSp>
          <p:nvCxnSpPr>
            <p:cNvPr id="100" name="Прямая соединительная линия 99"/>
            <p:cNvCxnSpPr/>
            <p:nvPr/>
          </p:nvCxnSpPr>
          <p:spPr>
            <a:xfrm rot="5400000">
              <a:off x="4024309" y="4986349"/>
              <a:ext cx="214314" cy="214311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/>
            <p:cNvCxnSpPr/>
            <p:nvPr/>
          </p:nvCxnSpPr>
          <p:spPr>
            <a:xfrm rot="5400000">
              <a:off x="4248145" y="4752983"/>
              <a:ext cx="214315" cy="214312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2" name="Прямая соединительная линия 101"/>
          <p:cNvCxnSpPr/>
          <p:nvPr/>
        </p:nvCxnSpPr>
        <p:spPr>
          <a:xfrm>
            <a:off x="3786188" y="5200650"/>
            <a:ext cx="233362" cy="15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975" name="Группа 262"/>
          <p:cNvGrpSpPr>
            <a:grpSpLocks/>
          </p:cNvGrpSpPr>
          <p:nvPr/>
        </p:nvGrpSpPr>
        <p:grpSpPr bwMode="auto">
          <a:xfrm>
            <a:off x="5400675" y="4748213"/>
            <a:ext cx="447675" cy="447675"/>
            <a:chOff x="5400678" y="4748226"/>
            <a:chExt cx="447680" cy="447672"/>
          </a:xfrm>
        </p:grpSpPr>
        <p:cxnSp>
          <p:nvCxnSpPr>
            <p:cNvPr id="104" name="Прямая соединительная линия 103"/>
            <p:cNvCxnSpPr/>
            <p:nvPr/>
          </p:nvCxnSpPr>
          <p:spPr>
            <a:xfrm rot="16200000" flipH="1">
              <a:off x="5400681" y="4748223"/>
              <a:ext cx="214311" cy="214315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Прямая соединительная линия 104"/>
            <p:cNvCxnSpPr/>
            <p:nvPr/>
          </p:nvCxnSpPr>
          <p:spPr>
            <a:xfrm rot="16200000" flipH="1">
              <a:off x="5634045" y="4981586"/>
              <a:ext cx="214312" cy="214314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976" name="Группа 261"/>
          <p:cNvGrpSpPr>
            <a:grpSpLocks/>
          </p:cNvGrpSpPr>
          <p:nvPr/>
        </p:nvGrpSpPr>
        <p:grpSpPr bwMode="auto">
          <a:xfrm>
            <a:off x="5634038" y="4743450"/>
            <a:ext cx="442912" cy="447675"/>
            <a:chOff x="5634044" y="4743454"/>
            <a:chExt cx="442924" cy="447689"/>
          </a:xfrm>
        </p:grpSpPr>
        <p:cxnSp>
          <p:nvCxnSpPr>
            <p:cNvPr id="103" name="Прямая соединительная линия 102"/>
            <p:cNvCxnSpPr/>
            <p:nvPr/>
          </p:nvCxnSpPr>
          <p:spPr>
            <a:xfrm rot="10800000">
              <a:off x="5634044" y="4743454"/>
              <a:ext cx="214318" cy="214320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Прямая соединительная линия 105"/>
            <p:cNvCxnSpPr/>
            <p:nvPr/>
          </p:nvCxnSpPr>
          <p:spPr>
            <a:xfrm rot="16200000" flipH="1">
              <a:off x="5862650" y="4976825"/>
              <a:ext cx="214319" cy="214318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7" name="Прямая соединительная линия 106"/>
          <p:cNvCxnSpPr/>
          <p:nvPr/>
        </p:nvCxnSpPr>
        <p:spPr>
          <a:xfrm flipH="1">
            <a:off x="5848350" y="5199063"/>
            <a:ext cx="233363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977" name="Группа 258"/>
          <p:cNvGrpSpPr>
            <a:grpSpLocks/>
          </p:cNvGrpSpPr>
          <p:nvPr/>
        </p:nvGrpSpPr>
        <p:grpSpPr bwMode="auto">
          <a:xfrm>
            <a:off x="5391150" y="4057650"/>
            <a:ext cx="447675" cy="447675"/>
            <a:chOff x="5391152" y="4057662"/>
            <a:chExt cx="447680" cy="447672"/>
          </a:xfrm>
        </p:grpSpPr>
        <p:cxnSp>
          <p:nvCxnSpPr>
            <p:cNvPr id="109" name="Прямая соединительная линия 108"/>
            <p:cNvCxnSpPr/>
            <p:nvPr/>
          </p:nvCxnSpPr>
          <p:spPr>
            <a:xfrm rot="16200000" flipH="1">
              <a:off x="5391154" y="4057660"/>
              <a:ext cx="214312" cy="214315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 rot="16200000" flipH="1">
              <a:off x="5624520" y="4291022"/>
              <a:ext cx="214311" cy="214314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978" name="Группа 257"/>
          <p:cNvGrpSpPr>
            <a:grpSpLocks/>
          </p:cNvGrpSpPr>
          <p:nvPr/>
        </p:nvGrpSpPr>
        <p:grpSpPr bwMode="auto">
          <a:xfrm>
            <a:off x="5624513" y="4052888"/>
            <a:ext cx="442912" cy="447675"/>
            <a:chOff x="5624518" y="4052890"/>
            <a:chExt cx="442924" cy="447689"/>
          </a:xfrm>
        </p:grpSpPr>
        <p:cxnSp>
          <p:nvCxnSpPr>
            <p:cNvPr id="108" name="Прямая соединительная линия 107"/>
            <p:cNvCxnSpPr/>
            <p:nvPr/>
          </p:nvCxnSpPr>
          <p:spPr>
            <a:xfrm rot="10800000">
              <a:off x="5624518" y="4052890"/>
              <a:ext cx="214318" cy="214319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>
            <a:xfrm rot="16200000" flipH="1">
              <a:off x="5853123" y="4286261"/>
              <a:ext cx="214320" cy="214318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2" name="Прямая соединительная линия 111"/>
          <p:cNvCxnSpPr/>
          <p:nvPr/>
        </p:nvCxnSpPr>
        <p:spPr>
          <a:xfrm flipH="1">
            <a:off x="5838825" y="4508500"/>
            <a:ext cx="233363" cy="15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rot="5400000">
            <a:off x="4471987" y="6134101"/>
            <a:ext cx="214313" cy="214312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rot="16200000" flipH="1">
            <a:off x="5167312" y="6134101"/>
            <a:ext cx="214313" cy="214312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4229100" y="6110288"/>
            <a:ext cx="233363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>
            <a:off x="5386388" y="6119813"/>
            <a:ext cx="233362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979" name="Группа 242"/>
          <p:cNvGrpSpPr>
            <a:grpSpLocks/>
          </p:cNvGrpSpPr>
          <p:nvPr/>
        </p:nvGrpSpPr>
        <p:grpSpPr bwMode="auto">
          <a:xfrm>
            <a:off x="3781425" y="2890838"/>
            <a:ext cx="695325" cy="1587"/>
            <a:chOff x="3781419" y="2890823"/>
            <a:chExt cx="695962" cy="1595"/>
          </a:xfrm>
        </p:grpSpPr>
        <p:cxnSp>
          <p:nvCxnSpPr>
            <p:cNvPr id="117" name="Прямая соединительная линия 116"/>
            <p:cNvCxnSpPr/>
            <p:nvPr/>
          </p:nvCxnSpPr>
          <p:spPr>
            <a:xfrm>
              <a:off x="3781419" y="2890823"/>
              <a:ext cx="233577" cy="1595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/>
            <p:nvPr/>
          </p:nvCxnSpPr>
          <p:spPr>
            <a:xfrm>
              <a:off x="4010228" y="2890823"/>
              <a:ext cx="233577" cy="1595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>
              <a:off x="4243805" y="2890823"/>
              <a:ext cx="233576" cy="1595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980" name="Группа 245"/>
          <p:cNvGrpSpPr>
            <a:grpSpLocks/>
          </p:cNvGrpSpPr>
          <p:nvPr/>
        </p:nvGrpSpPr>
        <p:grpSpPr bwMode="auto">
          <a:xfrm>
            <a:off x="5381625" y="2900363"/>
            <a:ext cx="695325" cy="1587"/>
            <a:chOff x="5381626" y="2900349"/>
            <a:chExt cx="695962" cy="1595"/>
          </a:xfrm>
        </p:grpSpPr>
        <p:cxnSp>
          <p:nvCxnSpPr>
            <p:cNvPr id="120" name="Прямая соединительная линия 119"/>
            <p:cNvCxnSpPr/>
            <p:nvPr/>
          </p:nvCxnSpPr>
          <p:spPr>
            <a:xfrm>
              <a:off x="5381626" y="2900349"/>
              <a:ext cx="233577" cy="1595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Прямая соединительная линия 120"/>
            <p:cNvCxnSpPr/>
            <p:nvPr/>
          </p:nvCxnSpPr>
          <p:spPr>
            <a:xfrm>
              <a:off x="5610435" y="2900349"/>
              <a:ext cx="233577" cy="1595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Прямая соединительная линия 121"/>
            <p:cNvCxnSpPr/>
            <p:nvPr/>
          </p:nvCxnSpPr>
          <p:spPr>
            <a:xfrm>
              <a:off x="5844012" y="2900349"/>
              <a:ext cx="233576" cy="1595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982" name="Группа 243"/>
          <p:cNvGrpSpPr>
            <a:grpSpLocks/>
          </p:cNvGrpSpPr>
          <p:nvPr/>
        </p:nvGrpSpPr>
        <p:grpSpPr bwMode="auto">
          <a:xfrm>
            <a:off x="4470400" y="1504950"/>
            <a:ext cx="3175" cy="1400175"/>
            <a:chOff x="4470396" y="1504937"/>
            <a:chExt cx="3176" cy="1400823"/>
          </a:xfrm>
        </p:grpSpPr>
        <p:cxnSp>
          <p:nvCxnSpPr>
            <p:cNvPr id="123" name="Прямая соединительная линия 122"/>
            <p:cNvCxnSpPr/>
            <p:nvPr/>
          </p:nvCxnSpPr>
          <p:spPr>
            <a:xfrm rot="5400000">
              <a:off x="4356043" y="2554761"/>
              <a:ext cx="233471" cy="1587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Прямая соединительная линия 123"/>
            <p:cNvCxnSpPr/>
            <p:nvPr/>
          </p:nvCxnSpPr>
          <p:spPr>
            <a:xfrm rot="5400000">
              <a:off x="4356044" y="2788231"/>
              <a:ext cx="233470" cy="1587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Прямая соединительная линия 124"/>
            <p:cNvCxnSpPr/>
            <p:nvPr/>
          </p:nvCxnSpPr>
          <p:spPr>
            <a:xfrm rot="5400000">
              <a:off x="4356043" y="2087820"/>
              <a:ext cx="233471" cy="1587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Прямая соединительная линия 125"/>
            <p:cNvCxnSpPr/>
            <p:nvPr/>
          </p:nvCxnSpPr>
          <p:spPr>
            <a:xfrm rot="5400000">
              <a:off x="4356044" y="2321290"/>
              <a:ext cx="233470" cy="1587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Прямая соединительная линия 126"/>
            <p:cNvCxnSpPr/>
            <p:nvPr/>
          </p:nvCxnSpPr>
          <p:spPr>
            <a:xfrm rot="5400000">
              <a:off x="4354454" y="1620879"/>
              <a:ext cx="233471" cy="1589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Прямая соединительная линия 127"/>
            <p:cNvCxnSpPr/>
            <p:nvPr/>
          </p:nvCxnSpPr>
          <p:spPr>
            <a:xfrm rot="5400000">
              <a:off x="4354455" y="1854349"/>
              <a:ext cx="233470" cy="1589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983" name="Группа 244"/>
          <p:cNvGrpSpPr>
            <a:grpSpLocks/>
          </p:cNvGrpSpPr>
          <p:nvPr/>
        </p:nvGrpSpPr>
        <p:grpSpPr bwMode="auto">
          <a:xfrm>
            <a:off x="5384800" y="1504950"/>
            <a:ext cx="3175" cy="1400175"/>
            <a:chOff x="5384808" y="1504937"/>
            <a:chExt cx="3176" cy="1400823"/>
          </a:xfrm>
        </p:grpSpPr>
        <p:cxnSp>
          <p:nvCxnSpPr>
            <p:cNvPr id="129" name="Прямая соединительная линия 128"/>
            <p:cNvCxnSpPr/>
            <p:nvPr/>
          </p:nvCxnSpPr>
          <p:spPr>
            <a:xfrm rot="5400000">
              <a:off x="5270455" y="2554761"/>
              <a:ext cx="233471" cy="1587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Прямая соединительная линия 129"/>
            <p:cNvCxnSpPr/>
            <p:nvPr/>
          </p:nvCxnSpPr>
          <p:spPr>
            <a:xfrm rot="5400000">
              <a:off x="5270456" y="2788231"/>
              <a:ext cx="233470" cy="1587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Прямая соединительная линия 130"/>
            <p:cNvCxnSpPr/>
            <p:nvPr/>
          </p:nvCxnSpPr>
          <p:spPr>
            <a:xfrm rot="5400000">
              <a:off x="5270455" y="2087820"/>
              <a:ext cx="233471" cy="1587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Прямая соединительная линия 131"/>
            <p:cNvCxnSpPr/>
            <p:nvPr/>
          </p:nvCxnSpPr>
          <p:spPr>
            <a:xfrm rot="5400000">
              <a:off x="5270456" y="2321290"/>
              <a:ext cx="233470" cy="1587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Прямая соединительная линия 132"/>
            <p:cNvCxnSpPr/>
            <p:nvPr/>
          </p:nvCxnSpPr>
          <p:spPr>
            <a:xfrm rot="5400000">
              <a:off x="5268866" y="1620879"/>
              <a:ext cx="233471" cy="1589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Прямая соединительная линия 133"/>
            <p:cNvCxnSpPr/>
            <p:nvPr/>
          </p:nvCxnSpPr>
          <p:spPr>
            <a:xfrm rot="5400000">
              <a:off x="5268867" y="1854349"/>
              <a:ext cx="233470" cy="1589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984" name="Группа 229"/>
          <p:cNvGrpSpPr>
            <a:grpSpLocks/>
          </p:cNvGrpSpPr>
          <p:nvPr/>
        </p:nvGrpSpPr>
        <p:grpSpPr bwMode="auto">
          <a:xfrm>
            <a:off x="2870200" y="1500188"/>
            <a:ext cx="3175" cy="1400175"/>
            <a:chOff x="2870189" y="1500174"/>
            <a:chExt cx="3176" cy="1400823"/>
          </a:xfrm>
        </p:grpSpPr>
        <p:cxnSp>
          <p:nvCxnSpPr>
            <p:cNvPr id="135" name="Прямая соединительная линия 134"/>
            <p:cNvCxnSpPr/>
            <p:nvPr/>
          </p:nvCxnSpPr>
          <p:spPr>
            <a:xfrm rot="5400000">
              <a:off x="2755837" y="2549997"/>
              <a:ext cx="233470" cy="1587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Прямая соединительная линия 135"/>
            <p:cNvCxnSpPr/>
            <p:nvPr/>
          </p:nvCxnSpPr>
          <p:spPr>
            <a:xfrm rot="5400000">
              <a:off x="2755836" y="2783468"/>
              <a:ext cx="233471" cy="1587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Прямая соединительная линия 136"/>
            <p:cNvCxnSpPr/>
            <p:nvPr/>
          </p:nvCxnSpPr>
          <p:spPr>
            <a:xfrm rot="5400000">
              <a:off x="2755837" y="2083056"/>
              <a:ext cx="233470" cy="1587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Прямая соединительная линия 137"/>
            <p:cNvCxnSpPr/>
            <p:nvPr/>
          </p:nvCxnSpPr>
          <p:spPr>
            <a:xfrm rot="5400000">
              <a:off x="2755836" y="2316527"/>
              <a:ext cx="233471" cy="1587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Прямая соединительная линия 138"/>
            <p:cNvCxnSpPr/>
            <p:nvPr/>
          </p:nvCxnSpPr>
          <p:spPr>
            <a:xfrm rot="5400000">
              <a:off x="2754248" y="1616115"/>
              <a:ext cx="233470" cy="1589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Прямая соединительная линия 139"/>
            <p:cNvCxnSpPr/>
            <p:nvPr/>
          </p:nvCxnSpPr>
          <p:spPr>
            <a:xfrm rot="5400000">
              <a:off x="2754247" y="1849586"/>
              <a:ext cx="233471" cy="1589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985" name="Группа 250"/>
          <p:cNvGrpSpPr>
            <a:grpSpLocks/>
          </p:cNvGrpSpPr>
          <p:nvPr/>
        </p:nvGrpSpPr>
        <p:grpSpPr bwMode="auto">
          <a:xfrm>
            <a:off x="6992938" y="1514475"/>
            <a:ext cx="3175" cy="1400175"/>
            <a:chOff x="6992953" y="1514470"/>
            <a:chExt cx="3176" cy="1400823"/>
          </a:xfrm>
        </p:grpSpPr>
        <p:cxnSp>
          <p:nvCxnSpPr>
            <p:cNvPr id="141" name="Прямая соединительная линия 140"/>
            <p:cNvCxnSpPr/>
            <p:nvPr/>
          </p:nvCxnSpPr>
          <p:spPr>
            <a:xfrm rot="5400000">
              <a:off x="6878599" y="2564294"/>
              <a:ext cx="233471" cy="1589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Прямая соединительная линия 141"/>
            <p:cNvCxnSpPr/>
            <p:nvPr/>
          </p:nvCxnSpPr>
          <p:spPr>
            <a:xfrm rot="5400000">
              <a:off x="6878600" y="2797764"/>
              <a:ext cx="233470" cy="1589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Прямая соединительная линия 142"/>
            <p:cNvCxnSpPr/>
            <p:nvPr/>
          </p:nvCxnSpPr>
          <p:spPr>
            <a:xfrm rot="5400000">
              <a:off x="6878599" y="2097353"/>
              <a:ext cx="233471" cy="1589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Прямая соединительная линия 143"/>
            <p:cNvCxnSpPr/>
            <p:nvPr/>
          </p:nvCxnSpPr>
          <p:spPr>
            <a:xfrm rot="5400000">
              <a:off x="6878600" y="2330823"/>
              <a:ext cx="233470" cy="1589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Прямая соединительная линия 144"/>
            <p:cNvCxnSpPr/>
            <p:nvPr/>
          </p:nvCxnSpPr>
          <p:spPr>
            <a:xfrm rot="5400000">
              <a:off x="6877011" y="1630412"/>
              <a:ext cx="233471" cy="1587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Прямая соединительная линия 145"/>
            <p:cNvCxnSpPr/>
            <p:nvPr/>
          </p:nvCxnSpPr>
          <p:spPr>
            <a:xfrm rot="5400000">
              <a:off x="6877012" y="1863882"/>
              <a:ext cx="233470" cy="1587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986" name="Группа 248"/>
          <p:cNvGrpSpPr>
            <a:grpSpLocks/>
          </p:cNvGrpSpPr>
          <p:nvPr/>
        </p:nvGrpSpPr>
        <p:grpSpPr bwMode="auto">
          <a:xfrm>
            <a:off x="6534150" y="1062038"/>
            <a:ext cx="3175" cy="1619250"/>
            <a:chOff x="6534167" y="1061386"/>
            <a:chExt cx="3176" cy="1620534"/>
          </a:xfrm>
        </p:grpSpPr>
        <p:cxnSp>
          <p:nvCxnSpPr>
            <p:cNvPr id="147" name="Прямая соединительная линия 146"/>
            <p:cNvCxnSpPr/>
            <p:nvPr/>
          </p:nvCxnSpPr>
          <p:spPr>
            <a:xfrm rot="5400000">
              <a:off x="6419776" y="2330804"/>
              <a:ext cx="233547" cy="1587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Прямая соединительная линия 147"/>
            <p:cNvCxnSpPr/>
            <p:nvPr/>
          </p:nvCxnSpPr>
          <p:spPr>
            <a:xfrm rot="5400000">
              <a:off x="6419775" y="2564352"/>
              <a:ext cx="233548" cy="1587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Прямая соединительная линия 148"/>
            <p:cNvCxnSpPr/>
            <p:nvPr/>
          </p:nvCxnSpPr>
          <p:spPr>
            <a:xfrm rot="5400000">
              <a:off x="6419776" y="1863709"/>
              <a:ext cx="233547" cy="1587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Прямая соединительная линия 149"/>
            <p:cNvCxnSpPr/>
            <p:nvPr/>
          </p:nvCxnSpPr>
          <p:spPr>
            <a:xfrm rot="5400000">
              <a:off x="6419775" y="2097257"/>
              <a:ext cx="233548" cy="1587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Прямая соединительная линия 150"/>
            <p:cNvCxnSpPr/>
            <p:nvPr/>
          </p:nvCxnSpPr>
          <p:spPr>
            <a:xfrm rot="5400000">
              <a:off x="6417393" y="1397409"/>
              <a:ext cx="235136" cy="1589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Прямая соединительная линия 151"/>
            <p:cNvCxnSpPr/>
            <p:nvPr/>
          </p:nvCxnSpPr>
          <p:spPr>
            <a:xfrm rot="5400000">
              <a:off x="6418187" y="1630162"/>
              <a:ext cx="233548" cy="1589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Прямая соединительная линия 158"/>
            <p:cNvCxnSpPr/>
            <p:nvPr/>
          </p:nvCxnSpPr>
          <p:spPr>
            <a:xfrm rot="5400000">
              <a:off x="6419776" y="1177365"/>
              <a:ext cx="233547" cy="1587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987" name="Группа 247"/>
          <p:cNvGrpSpPr>
            <a:grpSpLocks/>
          </p:cNvGrpSpPr>
          <p:nvPr/>
        </p:nvGrpSpPr>
        <p:grpSpPr bwMode="auto">
          <a:xfrm>
            <a:off x="6307138" y="1066800"/>
            <a:ext cx="4762" cy="1614488"/>
            <a:chOff x="6307152" y="1066783"/>
            <a:chExt cx="4763" cy="1615130"/>
          </a:xfrm>
        </p:grpSpPr>
        <p:cxnSp>
          <p:nvCxnSpPr>
            <p:cNvPr id="153" name="Прямая соединительная линия 152"/>
            <p:cNvCxnSpPr/>
            <p:nvPr/>
          </p:nvCxnSpPr>
          <p:spPr>
            <a:xfrm rot="5400000">
              <a:off x="6191219" y="2330936"/>
              <a:ext cx="233455" cy="1587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Прямая соединительная линия 153"/>
            <p:cNvCxnSpPr/>
            <p:nvPr/>
          </p:nvCxnSpPr>
          <p:spPr>
            <a:xfrm rot="5400000">
              <a:off x="6191218" y="2564391"/>
              <a:ext cx="233456" cy="1587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Прямая соединительная линия 154"/>
            <p:cNvCxnSpPr/>
            <p:nvPr/>
          </p:nvCxnSpPr>
          <p:spPr>
            <a:xfrm rot="5400000">
              <a:off x="6191219" y="1864025"/>
              <a:ext cx="233455" cy="1587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Прямая соединительная линия 155"/>
            <p:cNvCxnSpPr/>
            <p:nvPr/>
          </p:nvCxnSpPr>
          <p:spPr>
            <a:xfrm rot="5400000">
              <a:off x="6191218" y="2097481"/>
              <a:ext cx="233456" cy="1587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Прямая соединительная линия 156"/>
            <p:cNvCxnSpPr/>
            <p:nvPr/>
          </p:nvCxnSpPr>
          <p:spPr>
            <a:xfrm rot="5400000">
              <a:off x="6194394" y="1397114"/>
              <a:ext cx="233455" cy="1587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Прямая соединительная линия 157"/>
            <p:cNvCxnSpPr/>
            <p:nvPr/>
          </p:nvCxnSpPr>
          <p:spPr>
            <a:xfrm rot="5400000">
              <a:off x="6194393" y="1630570"/>
              <a:ext cx="233456" cy="1587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Прямая соединительная линия 159"/>
            <p:cNvCxnSpPr/>
            <p:nvPr/>
          </p:nvCxnSpPr>
          <p:spPr>
            <a:xfrm rot="5400000">
              <a:off x="6191218" y="1182717"/>
              <a:ext cx="233456" cy="1587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1" name="Прямая соединительная линия 160"/>
          <p:cNvCxnSpPr/>
          <p:nvPr/>
        </p:nvCxnSpPr>
        <p:spPr>
          <a:xfrm rot="16200000" flipH="1">
            <a:off x="5176837" y="1295401"/>
            <a:ext cx="214313" cy="214312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988" name="Группа 249"/>
          <p:cNvGrpSpPr>
            <a:grpSpLocks/>
          </p:cNvGrpSpPr>
          <p:nvPr/>
        </p:nvGrpSpPr>
        <p:grpSpPr bwMode="auto">
          <a:xfrm>
            <a:off x="6557963" y="1076325"/>
            <a:ext cx="433387" cy="433388"/>
            <a:chOff x="6557975" y="1076309"/>
            <a:chExt cx="433391" cy="433391"/>
          </a:xfrm>
        </p:grpSpPr>
        <p:cxnSp>
          <p:nvCxnSpPr>
            <p:cNvPr id="162" name="Прямая соединительная линия 161"/>
            <p:cNvCxnSpPr/>
            <p:nvPr/>
          </p:nvCxnSpPr>
          <p:spPr>
            <a:xfrm rot="16200000" flipH="1">
              <a:off x="6777051" y="1295386"/>
              <a:ext cx="214314" cy="214314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Прямая соединительная линия 162"/>
            <p:cNvCxnSpPr/>
            <p:nvPr/>
          </p:nvCxnSpPr>
          <p:spPr>
            <a:xfrm rot="16200000" flipH="1">
              <a:off x="6557974" y="1076310"/>
              <a:ext cx="214314" cy="214314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4" name="Прямая соединительная линия 163"/>
          <p:cNvCxnSpPr/>
          <p:nvPr/>
        </p:nvCxnSpPr>
        <p:spPr>
          <a:xfrm>
            <a:off x="6072188" y="1071563"/>
            <a:ext cx="233362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989" name="Группа 246"/>
          <p:cNvGrpSpPr>
            <a:grpSpLocks/>
          </p:cNvGrpSpPr>
          <p:nvPr/>
        </p:nvGrpSpPr>
        <p:grpSpPr bwMode="auto">
          <a:xfrm>
            <a:off x="6080125" y="1071563"/>
            <a:ext cx="3175" cy="1828800"/>
            <a:chOff x="6080136" y="1071546"/>
            <a:chExt cx="3176" cy="1829451"/>
          </a:xfrm>
        </p:grpSpPr>
        <p:cxnSp>
          <p:nvCxnSpPr>
            <p:cNvPr id="165" name="Прямая соединительная линия 164"/>
            <p:cNvCxnSpPr/>
            <p:nvPr/>
          </p:nvCxnSpPr>
          <p:spPr>
            <a:xfrm rot="5400000">
              <a:off x="5965796" y="2550034"/>
              <a:ext cx="233445" cy="1587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Прямая соединительная линия 165"/>
            <p:cNvCxnSpPr/>
            <p:nvPr/>
          </p:nvCxnSpPr>
          <p:spPr>
            <a:xfrm rot="5400000">
              <a:off x="5965795" y="2783480"/>
              <a:ext cx="233446" cy="1587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Прямая соединительная линия 166"/>
            <p:cNvCxnSpPr/>
            <p:nvPr/>
          </p:nvCxnSpPr>
          <p:spPr>
            <a:xfrm rot="5400000">
              <a:off x="5965796" y="2083143"/>
              <a:ext cx="233445" cy="1587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Прямая соединительная линия 167"/>
            <p:cNvCxnSpPr/>
            <p:nvPr/>
          </p:nvCxnSpPr>
          <p:spPr>
            <a:xfrm rot="5400000">
              <a:off x="5965795" y="2316589"/>
              <a:ext cx="233446" cy="1587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Прямая соединительная линия 168"/>
            <p:cNvCxnSpPr/>
            <p:nvPr/>
          </p:nvCxnSpPr>
          <p:spPr>
            <a:xfrm rot="5400000">
              <a:off x="5964208" y="1616252"/>
              <a:ext cx="233445" cy="1589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Прямая соединительная линия 169"/>
            <p:cNvCxnSpPr/>
            <p:nvPr/>
          </p:nvCxnSpPr>
          <p:spPr>
            <a:xfrm rot="5400000">
              <a:off x="5964207" y="1849698"/>
              <a:ext cx="233446" cy="1589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Прямая соединительная линия 170"/>
            <p:cNvCxnSpPr/>
            <p:nvPr/>
          </p:nvCxnSpPr>
          <p:spPr>
            <a:xfrm rot="5400000">
              <a:off x="5965795" y="1401864"/>
              <a:ext cx="233446" cy="1587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Прямая соединительная линия 171"/>
            <p:cNvCxnSpPr/>
            <p:nvPr/>
          </p:nvCxnSpPr>
          <p:spPr>
            <a:xfrm rot="5400000">
              <a:off x="5965796" y="1187474"/>
              <a:ext cx="233445" cy="1587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3" name="Прямая соединительная линия 172"/>
          <p:cNvCxnSpPr/>
          <p:nvPr/>
        </p:nvCxnSpPr>
        <p:spPr>
          <a:xfrm>
            <a:off x="6300788" y="2676525"/>
            <a:ext cx="233362" cy="15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единительная линия 175"/>
          <p:cNvCxnSpPr/>
          <p:nvPr/>
        </p:nvCxnSpPr>
        <p:spPr>
          <a:xfrm rot="16200000" flipH="1">
            <a:off x="4953001" y="1071562"/>
            <a:ext cx="214312" cy="214313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Прямая соединительная линия 176"/>
          <p:cNvCxnSpPr/>
          <p:nvPr/>
        </p:nvCxnSpPr>
        <p:spPr>
          <a:xfrm flipH="1">
            <a:off x="4710113" y="1066800"/>
            <a:ext cx="214312" cy="214313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единительная линия 177"/>
          <p:cNvCxnSpPr/>
          <p:nvPr/>
        </p:nvCxnSpPr>
        <p:spPr>
          <a:xfrm flipH="1">
            <a:off x="4481513" y="1295400"/>
            <a:ext cx="214312" cy="214313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Прямая соединительная линия 178"/>
          <p:cNvCxnSpPr/>
          <p:nvPr/>
        </p:nvCxnSpPr>
        <p:spPr>
          <a:xfrm rot="5400000">
            <a:off x="5276851" y="1177925"/>
            <a:ext cx="233362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Прямая соединительная линия 179"/>
          <p:cNvCxnSpPr/>
          <p:nvPr/>
        </p:nvCxnSpPr>
        <p:spPr>
          <a:xfrm>
            <a:off x="5157788" y="1066800"/>
            <a:ext cx="233362" cy="15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Прямая соединительная линия 180"/>
          <p:cNvCxnSpPr/>
          <p:nvPr/>
        </p:nvCxnSpPr>
        <p:spPr>
          <a:xfrm rot="5400000">
            <a:off x="5051425" y="1182688"/>
            <a:ext cx="233363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Прямая соединительная линия 181"/>
          <p:cNvCxnSpPr/>
          <p:nvPr/>
        </p:nvCxnSpPr>
        <p:spPr>
          <a:xfrm>
            <a:off x="5157788" y="1284288"/>
            <a:ext cx="233362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Прямая соединительная линия 182"/>
          <p:cNvCxnSpPr/>
          <p:nvPr/>
        </p:nvCxnSpPr>
        <p:spPr>
          <a:xfrm rot="5400000">
            <a:off x="5499101" y="939800"/>
            <a:ext cx="233362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Прямая соединительная линия 183"/>
          <p:cNvCxnSpPr/>
          <p:nvPr/>
        </p:nvCxnSpPr>
        <p:spPr>
          <a:xfrm>
            <a:off x="5380038" y="828675"/>
            <a:ext cx="233362" cy="15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Прямая соединительная линия 184"/>
          <p:cNvCxnSpPr/>
          <p:nvPr/>
        </p:nvCxnSpPr>
        <p:spPr>
          <a:xfrm rot="5400000">
            <a:off x="5273675" y="944563"/>
            <a:ext cx="233363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Прямая соединительная линия 185"/>
          <p:cNvCxnSpPr/>
          <p:nvPr/>
        </p:nvCxnSpPr>
        <p:spPr>
          <a:xfrm>
            <a:off x="5380038" y="1046163"/>
            <a:ext cx="233362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Прямая соединительная линия 186"/>
          <p:cNvCxnSpPr/>
          <p:nvPr/>
        </p:nvCxnSpPr>
        <p:spPr>
          <a:xfrm rot="5400000">
            <a:off x="5737226" y="711200"/>
            <a:ext cx="233362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Прямая соединительная линия 187"/>
          <p:cNvCxnSpPr/>
          <p:nvPr/>
        </p:nvCxnSpPr>
        <p:spPr>
          <a:xfrm>
            <a:off x="5618163" y="600075"/>
            <a:ext cx="233362" cy="15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Прямая соединительная линия 188"/>
          <p:cNvCxnSpPr/>
          <p:nvPr/>
        </p:nvCxnSpPr>
        <p:spPr>
          <a:xfrm rot="5400000">
            <a:off x="5511800" y="715963"/>
            <a:ext cx="233363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Прямая соединительная линия 189"/>
          <p:cNvCxnSpPr/>
          <p:nvPr/>
        </p:nvCxnSpPr>
        <p:spPr>
          <a:xfrm>
            <a:off x="5618163" y="817563"/>
            <a:ext cx="233362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Прямая соединительная линия 190"/>
          <p:cNvCxnSpPr/>
          <p:nvPr/>
        </p:nvCxnSpPr>
        <p:spPr>
          <a:xfrm rot="5400000">
            <a:off x="5956301" y="492125"/>
            <a:ext cx="233362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Прямая соединительная линия 191"/>
          <p:cNvCxnSpPr/>
          <p:nvPr/>
        </p:nvCxnSpPr>
        <p:spPr>
          <a:xfrm>
            <a:off x="5837238" y="381000"/>
            <a:ext cx="233362" cy="15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Прямая соединительная линия 192"/>
          <p:cNvCxnSpPr/>
          <p:nvPr/>
        </p:nvCxnSpPr>
        <p:spPr>
          <a:xfrm rot="5400000">
            <a:off x="5730875" y="496888"/>
            <a:ext cx="233363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Прямая соединительная линия 193"/>
          <p:cNvCxnSpPr/>
          <p:nvPr/>
        </p:nvCxnSpPr>
        <p:spPr>
          <a:xfrm>
            <a:off x="5837238" y="598488"/>
            <a:ext cx="233362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Прямая соединительная линия 194"/>
          <p:cNvCxnSpPr/>
          <p:nvPr/>
        </p:nvCxnSpPr>
        <p:spPr>
          <a:xfrm rot="5400000">
            <a:off x="4575175" y="1173163"/>
            <a:ext cx="233363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Прямая соединительная линия 195"/>
          <p:cNvCxnSpPr/>
          <p:nvPr/>
        </p:nvCxnSpPr>
        <p:spPr>
          <a:xfrm>
            <a:off x="4456113" y="1062038"/>
            <a:ext cx="233362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Прямая соединительная линия 196"/>
          <p:cNvCxnSpPr/>
          <p:nvPr/>
        </p:nvCxnSpPr>
        <p:spPr>
          <a:xfrm rot="5400000">
            <a:off x="4349751" y="1177925"/>
            <a:ext cx="233362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Прямая соединительная линия 197"/>
          <p:cNvCxnSpPr/>
          <p:nvPr/>
        </p:nvCxnSpPr>
        <p:spPr>
          <a:xfrm>
            <a:off x="4456113" y="1279525"/>
            <a:ext cx="233362" cy="15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Прямая соединительная линия 198"/>
          <p:cNvCxnSpPr/>
          <p:nvPr/>
        </p:nvCxnSpPr>
        <p:spPr>
          <a:xfrm rot="5400000">
            <a:off x="4348163" y="939800"/>
            <a:ext cx="233362" cy="15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Прямая соединительная линия 199"/>
          <p:cNvCxnSpPr/>
          <p:nvPr/>
        </p:nvCxnSpPr>
        <p:spPr>
          <a:xfrm>
            <a:off x="4229100" y="828675"/>
            <a:ext cx="233363" cy="15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Прямая соединительная линия 200"/>
          <p:cNvCxnSpPr/>
          <p:nvPr/>
        </p:nvCxnSpPr>
        <p:spPr>
          <a:xfrm rot="5400000">
            <a:off x="4122737" y="944563"/>
            <a:ext cx="233363" cy="15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Прямая соединительная линия 201"/>
          <p:cNvCxnSpPr/>
          <p:nvPr/>
        </p:nvCxnSpPr>
        <p:spPr>
          <a:xfrm>
            <a:off x="4229100" y="1046163"/>
            <a:ext cx="233363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Прямая соединительная линия 202"/>
          <p:cNvCxnSpPr/>
          <p:nvPr/>
        </p:nvCxnSpPr>
        <p:spPr>
          <a:xfrm rot="5400000">
            <a:off x="4119563" y="701675"/>
            <a:ext cx="233362" cy="15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Прямая соединительная линия 203"/>
          <p:cNvCxnSpPr/>
          <p:nvPr/>
        </p:nvCxnSpPr>
        <p:spPr>
          <a:xfrm>
            <a:off x="4000500" y="590550"/>
            <a:ext cx="233363" cy="15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Прямая соединительная линия 204"/>
          <p:cNvCxnSpPr/>
          <p:nvPr/>
        </p:nvCxnSpPr>
        <p:spPr>
          <a:xfrm rot="5400000">
            <a:off x="3894137" y="706438"/>
            <a:ext cx="233363" cy="15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Прямая соединительная линия 205"/>
          <p:cNvCxnSpPr/>
          <p:nvPr/>
        </p:nvCxnSpPr>
        <p:spPr>
          <a:xfrm>
            <a:off x="4000500" y="808038"/>
            <a:ext cx="233363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Прямая соединительная линия 206"/>
          <p:cNvCxnSpPr/>
          <p:nvPr/>
        </p:nvCxnSpPr>
        <p:spPr>
          <a:xfrm rot="5400000">
            <a:off x="3905250" y="468313"/>
            <a:ext cx="233363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Прямая соединительная линия 207"/>
          <p:cNvCxnSpPr/>
          <p:nvPr/>
        </p:nvCxnSpPr>
        <p:spPr>
          <a:xfrm>
            <a:off x="3786188" y="357188"/>
            <a:ext cx="233362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Прямая соединительная линия 208"/>
          <p:cNvCxnSpPr/>
          <p:nvPr/>
        </p:nvCxnSpPr>
        <p:spPr>
          <a:xfrm rot="5400000">
            <a:off x="3679826" y="473075"/>
            <a:ext cx="233362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Прямая соединительная линия 209"/>
          <p:cNvCxnSpPr/>
          <p:nvPr/>
        </p:nvCxnSpPr>
        <p:spPr>
          <a:xfrm>
            <a:off x="3786188" y="574675"/>
            <a:ext cx="233362" cy="1588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990" name="Группа 241"/>
          <p:cNvGrpSpPr>
            <a:grpSpLocks/>
          </p:cNvGrpSpPr>
          <p:nvPr/>
        </p:nvGrpSpPr>
        <p:grpSpPr bwMode="auto">
          <a:xfrm>
            <a:off x="3783013" y="1071563"/>
            <a:ext cx="3175" cy="1828800"/>
            <a:chOff x="3783005" y="1071546"/>
            <a:chExt cx="3176" cy="1829451"/>
          </a:xfrm>
        </p:grpSpPr>
        <p:cxnSp>
          <p:nvCxnSpPr>
            <p:cNvPr id="211" name="Прямая соединительная линия 210"/>
            <p:cNvCxnSpPr/>
            <p:nvPr/>
          </p:nvCxnSpPr>
          <p:spPr>
            <a:xfrm rot="5400000">
              <a:off x="3668664" y="2550034"/>
              <a:ext cx="233445" cy="1589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Прямая соединительная линия 211"/>
            <p:cNvCxnSpPr/>
            <p:nvPr/>
          </p:nvCxnSpPr>
          <p:spPr>
            <a:xfrm rot="5400000">
              <a:off x="3668663" y="2783480"/>
              <a:ext cx="233446" cy="1589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Прямая соединительная линия 212"/>
            <p:cNvCxnSpPr/>
            <p:nvPr/>
          </p:nvCxnSpPr>
          <p:spPr>
            <a:xfrm rot="5400000">
              <a:off x="3668664" y="2083143"/>
              <a:ext cx="233445" cy="1589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Прямая соединительная линия 213"/>
            <p:cNvCxnSpPr/>
            <p:nvPr/>
          </p:nvCxnSpPr>
          <p:spPr>
            <a:xfrm rot="5400000">
              <a:off x="3668663" y="2316589"/>
              <a:ext cx="233446" cy="1589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Прямая соединительная линия 214"/>
            <p:cNvCxnSpPr/>
            <p:nvPr/>
          </p:nvCxnSpPr>
          <p:spPr>
            <a:xfrm rot="5400000">
              <a:off x="3667077" y="1616252"/>
              <a:ext cx="233445" cy="1587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Прямая соединительная линия 215"/>
            <p:cNvCxnSpPr/>
            <p:nvPr/>
          </p:nvCxnSpPr>
          <p:spPr>
            <a:xfrm rot="5400000">
              <a:off x="3667076" y="1849698"/>
              <a:ext cx="233446" cy="1587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Прямая соединительная линия 216"/>
            <p:cNvCxnSpPr/>
            <p:nvPr/>
          </p:nvCxnSpPr>
          <p:spPr>
            <a:xfrm rot="5400000">
              <a:off x="3668663" y="1401864"/>
              <a:ext cx="233446" cy="1589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Прямая соединительная линия 217"/>
            <p:cNvCxnSpPr/>
            <p:nvPr/>
          </p:nvCxnSpPr>
          <p:spPr>
            <a:xfrm rot="5400000">
              <a:off x="3668664" y="1187474"/>
              <a:ext cx="233445" cy="1589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991" name="Группа 238"/>
          <p:cNvGrpSpPr>
            <a:grpSpLocks/>
          </p:cNvGrpSpPr>
          <p:nvPr/>
        </p:nvGrpSpPr>
        <p:grpSpPr bwMode="auto">
          <a:xfrm>
            <a:off x="2867025" y="1066800"/>
            <a:ext cx="442913" cy="442913"/>
            <a:chOff x="2867014" y="1066783"/>
            <a:chExt cx="442917" cy="442917"/>
          </a:xfrm>
        </p:grpSpPr>
        <p:cxnSp>
          <p:nvCxnSpPr>
            <p:cNvPr id="219" name="Прямая соединительная линия 218"/>
            <p:cNvCxnSpPr/>
            <p:nvPr/>
          </p:nvCxnSpPr>
          <p:spPr>
            <a:xfrm flipH="1">
              <a:off x="3095616" y="1066783"/>
              <a:ext cx="214315" cy="214315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Прямая соединительная линия 219"/>
            <p:cNvCxnSpPr/>
            <p:nvPr/>
          </p:nvCxnSpPr>
          <p:spPr>
            <a:xfrm flipH="1">
              <a:off x="2867014" y="1295385"/>
              <a:ext cx="214315" cy="214315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" name="Группа 239"/>
          <p:cNvGrpSpPr>
            <a:grpSpLocks/>
          </p:cNvGrpSpPr>
          <p:nvPr/>
        </p:nvGrpSpPr>
        <p:grpSpPr bwMode="auto">
          <a:xfrm>
            <a:off x="3317875" y="1066800"/>
            <a:ext cx="3175" cy="1595438"/>
            <a:chOff x="3317862" y="1066790"/>
            <a:chExt cx="3176" cy="1596092"/>
          </a:xfrm>
        </p:grpSpPr>
        <p:cxnSp>
          <p:nvCxnSpPr>
            <p:cNvPr id="221" name="Прямая соединительная линия 220"/>
            <p:cNvCxnSpPr/>
            <p:nvPr/>
          </p:nvCxnSpPr>
          <p:spPr>
            <a:xfrm rot="5400000">
              <a:off x="3203515" y="2545359"/>
              <a:ext cx="233459" cy="1587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Прямая соединительная линия 222"/>
            <p:cNvCxnSpPr/>
            <p:nvPr/>
          </p:nvCxnSpPr>
          <p:spPr>
            <a:xfrm rot="5400000">
              <a:off x="3203515" y="2078443"/>
              <a:ext cx="233459" cy="1587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Прямая соединительная линия 223"/>
            <p:cNvCxnSpPr/>
            <p:nvPr/>
          </p:nvCxnSpPr>
          <p:spPr>
            <a:xfrm rot="5400000">
              <a:off x="3203516" y="2311900"/>
              <a:ext cx="233458" cy="1587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Прямая соединительная линия 224"/>
            <p:cNvCxnSpPr/>
            <p:nvPr/>
          </p:nvCxnSpPr>
          <p:spPr>
            <a:xfrm rot="5400000">
              <a:off x="3201926" y="1611526"/>
              <a:ext cx="233459" cy="1589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Прямая соединительная линия 225"/>
            <p:cNvCxnSpPr/>
            <p:nvPr/>
          </p:nvCxnSpPr>
          <p:spPr>
            <a:xfrm rot="5400000">
              <a:off x="3201927" y="1844984"/>
              <a:ext cx="233458" cy="1589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Прямая соединительная линия 226"/>
            <p:cNvCxnSpPr/>
            <p:nvPr/>
          </p:nvCxnSpPr>
          <p:spPr>
            <a:xfrm rot="5400000">
              <a:off x="3203516" y="1397125"/>
              <a:ext cx="233458" cy="1587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Прямая соединительная линия 227"/>
            <p:cNvCxnSpPr/>
            <p:nvPr/>
          </p:nvCxnSpPr>
          <p:spPr>
            <a:xfrm rot="5400000">
              <a:off x="3203515" y="1182726"/>
              <a:ext cx="233459" cy="1587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" name="Группа 240"/>
          <p:cNvGrpSpPr>
            <a:grpSpLocks/>
          </p:cNvGrpSpPr>
          <p:nvPr/>
        </p:nvGrpSpPr>
        <p:grpSpPr bwMode="auto">
          <a:xfrm>
            <a:off x="3554413" y="1071563"/>
            <a:ext cx="3175" cy="1595437"/>
            <a:chOff x="3554403" y="1071539"/>
            <a:chExt cx="3176" cy="1596092"/>
          </a:xfrm>
        </p:grpSpPr>
        <p:cxnSp>
          <p:nvCxnSpPr>
            <p:cNvPr id="229" name="Прямая соединительная линия 228"/>
            <p:cNvCxnSpPr/>
            <p:nvPr/>
          </p:nvCxnSpPr>
          <p:spPr>
            <a:xfrm rot="5400000">
              <a:off x="3440056" y="2550108"/>
              <a:ext cx="233458" cy="1589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Прямая соединительная линия 230"/>
            <p:cNvCxnSpPr/>
            <p:nvPr/>
          </p:nvCxnSpPr>
          <p:spPr>
            <a:xfrm rot="5400000">
              <a:off x="3440056" y="2083191"/>
              <a:ext cx="233458" cy="1589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Прямая соединительная линия 231"/>
            <p:cNvCxnSpPr/>
            <p:nvPr/>
          </p:nvCxnSpPr>
          <p:spPr>
            <a:xfrm rot="5400000">
              <a:off x="3440055" y="2316650"/>
              <a:ext cx="233459" cy="1589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Прямая соединительная линия 232"/>
            <p:cNvCxnSpPr/>
            <p:nvPr/>
          </p:nvCxnSpPr>
          <p:spPr>
            <a:xfrm rot="5400000">
              <a:off x="3438468" y="1616275"/>
              <a:ext cx="233458" cy="1587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Прямая соединительная линия 233"/>
            <p:cNvCxnSpPr/>
            <p:nvPr/>
          </p:nvCxnSpPr>
          <p:spPr>
            <a:xfrm rot="5400000">
              <a:off x="3438467" y="1849733"/>
              <a:ext cx="233459" cy="1587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Прямая соединительная линия 234"/>
            <p:cNvCxnSpPr/>
            <p:nvPr/>
          </p:nvCxnSpPr>
          <p:spPr>
            <a:xfrm rot="5400000">
              <a:off x="3440055" y="1401875"/>
              <a:ext cx="233459" cy="1589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Прямая соединительная линия 235"/>
            <p:cNvCxnSpPr/>
            <p:nvPr/>
          </p:nvCxnSpPr>
          <p:spPr>
            <a:xfrm rot="5400000">
              <a:off x="3440056" y="1187474"/>
              <a:ext cx="233458" cy="1589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7" name="Прямая соединительная линия 236"/>
          <p:cNvCxnSpPr/>
          <p:nvPr/>
        </p:nvCxnSpPr>
        <p:spPr>
          <a:xfrm>
            <a:off x="3557588" y="1081088"/>
            <a:ext cx="233362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Прямая соединительная линия 237"/>
          <p:cNvCxnSpPr/>
          <p:nvPr/>
        </p:nvCxnSpPr>
        <p:spPr>
          <a:xfrm>
            <a:off x="3314700" y="2662238"/>
            <a:ext cx="233363" cy="1587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981" name="TextBox 238"/>
          <p:cNvSpPr txBox="1">
            <a:spLocks noChangeArrowheads="1"/>
          </p:cNvSpPr>
          <p:nvPr/>
        </p:nvSpPr>
        <p:spPr bwMode="auto">
          <a:xfrm>
            <a:off x="2500313" y="-928688"/>
            <a:ext cx="6053137" cy="80946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4000">
              <a:solidFill>
                <a:srgbClr val="669900"/>
              </a:solidFill>
              <a:latin typeface="Comic Sans MS" pitchFamily="66" charset="0"/>
            </a:endParaRPr>
          </a:p>
          <a:p>
            <a:endParaRPr lang="ru-RU" sz="4000">
              <a:solidFill>
                <a:srgbClr val="669900"/>
              </a:solidFill>
              <a:latin typeface="Comic Sans MS" pitchFamily="66" charset="0"/>
            </a:endParaRPr>
          </a:p>
          <a:p>
            <a:endParaRPr lang="ru-RU" sz="4000">
              <a:solidFill>
                <a:srgbClr val="669900"/>
              </a:solidFill>
              <a:latin typeface="Comic Sans MS" pitchFamily="66" charset="0"/>
            </a:endParaRPr>
          </a:p>
          <a:p>
            <a:endParaRPr lang="ru-RU" sz="4000">
              <a:solidFill>
                <a:srgbClr val="66990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ru-RU" sz="4000">
                <a:solidFill>
                  <a:srgbClr val="669900"/>
                </a:solidFill>
                <a:latin typeface="Comic Sans MS" pitchFamily="66" charset="0"/>
              </a:rPr>
              <a:t>Про меня говорят,</a:t>
            </a:r>
          </a:p>
          <a:p>
            <a:pPr>
              <a:lnSpc>
                <a:spcPct val="150000"/>
              </a:lnSpc>
            </a:pPr>
            <a:r>
              <a:rPr lang="ru-RU" sz="4000">
                <a:solidFill>
                  <a:srgbClr val="669900"/>
                </a:solidFill>
                <a:latin typeface="Comic Sans MS" pitchFamily="66" charset="0"/>
              </a:rPr>
              <a:t>Будто пячусь назад.</a:t>
            </a:r>
          </a:p>
          <a:p>
            <a:pPr>
              <a:lnSpc>
                <a:spcPct val="150000"/>
              </a:lnSpc>
            </a:pPr>
            <a:r>
              <a:rPr lang="ru-RU" sz="4000">
                <a:solidFill>
                  <a:srgbClr val="669900"/>
                </a:solidFill>
                <a:latin typeface="Comic Sans MS" pitchFamily="66" charset="0"/>
              </a:rPr>
              <a:t>Не назад, а вперёд,</a:t>
            </a:r>
          </a:p>
          <a:p>
            <a:pPr>
              <a:lnSpc>
                <a:spcPct val="150000"/>
              </a:lnSpc>
            </a:pPr>
            <a:r>
              <a:rPr lang="ru-RU" sz="4000">
                <a:solidFill>
                  <a:srgbClr val="669900"/>
                </a:solidFill>
                <a:latin typeface="Comic Sans MS" pitchFamily="66" charset="0"/>
              </a:rPr>
              <a:t>Только задом наперёд.</a:t>
            </a:r>
          </a:p>
          <a:p>
            <a:endParaRPr lang="ru-RU" sz="4000">
              <a:solidFill>
                <a:srgbClr val="669900"/>
              </a:solidFill>
              <a:latin typeface="Comic Sans MS" pitchFamily="66" charset="0"/>
            </a:endParaRPr>
          </a:p>
          <a:p>
            <a:endParaRPr lang="ru-RU" sz="4000">
              <a:solidFill>
                <a:srgbClr val="669900"/>
              </a:solidFill>
              <a:latin typeface="Comic Sans MS" pitchFamily="66" charset="0"/>
            </a:endParaRPr>
          </a:p>
          <a:p>
            <a:endParaRPr lang="ru-RU" sz="4000">
              <a:solidFill>
                <a:srgbClr val="669900"/>
              </a:solidFill>
              <a:latin typeface="Comic Sans MS" pitchFamily="66" charset="0"/>
            </a:endParaRPr>
          </a:p>
        </p:txBody>
      </p:sp>
      <p:pic>
        <p:nvPicPr>
          <p:cNvPr id="3" name="Picture 6" descr="E:\pensilmt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88" y="71438"/>
            <a:ext cx="960437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3" name="Управляющая кнопка: домой 272">
            <a:hlinkClick r:id="rId4" action="ppaction://hlinksldjump" highlightClick="1"/>
          </p:cNvPr>
          <p:cNvSpPr/>
          <p:nvPr/>
        </p:nvSpPr>
        <p:spPr>
          <a:xfrm>
            <a:off x="8582022" y="6357958"/>
            <a:ext cx="428628" cy="357166"/>
          </a:xfrm>
          <a:prstGeom prst="actionButtonHome">
            <a:avLst/>
          </a:prstGeom>
          <a:gradFill>
            <a:gsLst>
              <a:gs pos="0">
                <a:srgbClr val="008000"/>
              </a:gs>
              <a:gs pos="0">
                <a:srgbClr val="00C85A"/>
              </a:gs>
              <a:gs pos="80000">
                <a:srgbClr val="92D050"/>
              </a:gs>
              <a:gs pos="100000">
                <a:srgbClr val="FFFF00"/>
              </a:gs>
            </a:gsLst>
            <a:lin ang="16200000" scaled="0"/>
          </a:gradFill>
          <a:effectLst>
            <a:outerShdw blurRad="215900" dir="3240000" sx="87000" sy="87000" algn="ctr" rotWithShape="0">
              <a:srgbClr val="92D050">
                <a:alpha val="61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endParaRPr lang="ru-RU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8005" name="TextBox 1"/>
          <p:cNvSpPr txBox="1">
            <a:spLocks noChangeArrowheads="1"/>
          </p:cNvSpPr>
          <p:nvPr/>
        </p:nvSpPr>
        <p:spPr bwMode="auto">
          <a:xfrm>
            <a:off x="1285875" y="285750"/>
            <a:ext cx="96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32 урок</a:t>
            </a:r>
          </a:p>
        </p:txBody>
      </p:sp>
      <p:sp>
        <p:nvSpPr>
          <p:cNvPr id="275" name="Управляющая кнопка: настраиваемая 274">
            <a:hlinkClick r:id="" action="ppaction://noaction" highlightClick="1"/>
          </p:cNvPr>
          <p:cNvSpPr/>
          <p:nvPr/>
        </p:nvSpPr>
        <p:spPr>
          <a:xfrm>
            <a:off x="7858125" y="6357938"/>
            <a:ext cx="428625" cy="357187"/>
          </a:xfrm>
          <a:prstGeom prst="actionButtonBlank">
            <a:avLst/>
          </a:prstGeom>
          <a:solidFill>
            <a:srgbClr val="00C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9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69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69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69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69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9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369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9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369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9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369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9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3698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9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6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"/>
                                        <p:tgtEl>
                                          <p:spTgt spid="36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8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9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6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4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"/>
                                        <p:tgtEl>
                                          <p:spTgt spid="36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6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6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1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200"/>
                            </p:stCondLst>
                            <p:childTnLst>
                              <p:par>
                                <p:cTn id="7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1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3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400"/>
                            </p:stCondLst>
                            <p:childTnLst>
                              <p:par>
                                <p:cTn id="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1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5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1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600"/>
                            </p:stCondLst>
                            <p:childTnLst>
                              <p:par>
                                <p:cTn id="9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1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700"/>
                            </p:stCondLst>
                            <p:childTnLst>
                              <p:par>
                                <p:cTn id="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1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800"/>
                            </p:stCondLst>
                            <p:childTnLst>
                              <p:par>
                                <p:cTn id="10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1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9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1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0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1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100"/>
                            </p:stCondLst>
                            <p:childTnLst>
                              <p:par>
                                <p:cTn id="1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1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200"/>
                            </p:stCondLst>
                            <p:childTnLst>
                              <p:par>
                                <p:cTn id="1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1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300"/>
                            </p:stCondLst>
                            <p:childTnLst>
                              <p:par>
                                <p:cTn id="1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1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400"/>
                            </p:stCondLst>
                            <p:childTnLst>
                              <p:par>
                                <p:cTn id="1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1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500"/>
                            </p:stCondLst>
                            <p:childTnLst>
                              <p:par>
                                <p:cTn id="1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1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600"/>
                            </p:stCondLst>
                            <p:childTnLst>
                              <p:par>
                                <p:cTn id="1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1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700"/>
                            </p:stCondLst>
                            <p:childTnLst>
                              <p:par>
                                <p:cTn id="1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1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4800"/>
                            </p:stCondLst>
                            <p:childTnLst>
                              <p:par>
                                <p:cTn id="1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1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4900"/>
                            </p:stCondLst>
                            <p:childTnLst>
                              <p:par>
                                <p:cTn id="1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1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0"/>
                            </p:stCondLst>
                            <p:childTnLst>
                              <p:par>
                                <p:cTn id="1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1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100"/>
                            </p:stCondLst>
                            <p:childTnLst>
                              <p:par>
                                <p:cTn id="1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1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200"/>
                            </p:stCondLst>
                            <p:childTnLst>
                              <p:par>
                                <p:cTn id="1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1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300"/>
                            </p:stCondLst>
                            <p:childTnLst>
                              <p:par>
                                <p:cTn id="1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1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400"/>
                            </p:stCondLst>
                            <p:childTnLst>
                              <p:par>
                                <p:cTn id="1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1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500"/>
                            </p:stCondLst>
                            <p:childTnLst>
                              <p:par>
                                <p:cTn id="1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1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600"/>
                            </p:stCondLst>
                            <p:childTnLst>
                              <p:par>
                                <p:cTn id="1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1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700"/>
                            </p:stCondLst>
                            <p:childTnLst>
                              <p:par>
                                <p:cTn id="1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1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800"/>
                            </p:stCondLst>
                            <p:childTnLst>
                              <p:par>
                                <p:cTn id="1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3" dur="1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900"/>
                            </p:stCondLst>
                            <p:childTnLst>
                              <p:par>
                                <p:cTn id="1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7" dur="1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6000"/>
                            </p:stCondLst>
                            <p:childTnLst>
                              <p:par>
                                <p:cTn id="1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1" dur="1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6100"/>
                            </p:stCondLst>
                            <p:childTnLst>
                              <p:par>
                                <p:cTn id="19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5" dur="1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6200"/>
                            </p:stCondLst>
                            <p:childTnLst>
                              <p:par>
                                <p:cTn id="1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9" dur="1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6300"/>
                            </p:stCondLst>
                            <p:childTnLst>
                              <p:par>
                                <p:cTn id="20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3" dur="1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6400"/>
                            </p:stCondLst>
                            <p:childTnLst>
                              <p:par>
                                <p:cTn id="20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7" dur="1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6500"/>
                            </p:stCondLst>
                            <p:childTnLst>
                              <p:par>
                                <p:cTn id="20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1" dur="1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6600"/>
                            </p:stCondLst>
                            <p:childTnLst>
                              <p:par>
                                <p:cTn id="2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5" dur="1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6700"/>
                            </p:stCondLst>
                            <p:childTnLst>
                              <p:par>
                                <p:cTn id="2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9" dur="500"/>
                                        <p:tgtEl>
                                          <p:spTgt spid="3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7200"/>
                            </p:stCondLst>
                            <p:childTnLst>
                              <p:par>
                                <p:cTn id="2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" dur="500"/>
                                        <p:tgtEl>
                                          <p:spTgt spid="3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7700"/>
                            </p:stCondLst>
                            <p:childTnLst>
                              <p:par>
                                <p:cTn id="2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36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8200"/>
                            </p:stCondLst>
                            <p:childTnLst>
                              <p:par>
                                <p:cTn id="2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1" dur="1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8300"/>
                            </p:stCondLst>
                            <p:childTnLst>
                              <p:par>
                                <p:cTn id="2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5" dur="500"/>
                                        <p:tgtEl>
                                          <p:spTgt spid="36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8800"/>
                            </p:stCondLst>
                            <p:childTnLst>
                              <p:par>
                                <p:cTn id="2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9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9300"/>
                            </p:stCondLst>
                            <p:childTnLst>
                              <p:par>
                                <p:cTn id="2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00"/>
                                        <p:tgtEl>
                                          <p:spTgt spid="36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9800"/>
                            </p:stCondLst>
                            <p:childTnLst>
                              <p:par>
                                <p:cTn id="2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7" dur="200"/>
                                        <p:tgtEl>
                                          <p:spTgt spid="36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1" dur="500"/>
                                        <p:tgtEl>
                                          <p:spTgt spid="3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10500"/>
                            </p:stCondLst>
                            <p:childTnLst>
                              <p:par>
                                <p:cTn id="2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5" dur="1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10600"/>
                            </p:stCondLst>
                            <p:childTnLst>
                              <p:par>
                                <p:cTn id="2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9" dur="1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10700"/>
                            </p:stCondLst>
                            <p:childTnLst>
                              <p:par>
                                <p:cTn id="2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3" dur="1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10800"/>
                            </p:stCondLst>
                            <p:childTnLst>
                              <p:par>
                                <p:cTn id="2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7" dur="1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10900"/>
                            </p:stCondLst>
                            <p:childTnLst>
                              <p:par>
                                <p:cTn id="2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11400"/>
                            </p:stCondLst>
                            <p:childTnLst>
                              <p:par>
                                <p:cTn id="2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5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11600"/>
                            </p:stCondLst>
                            <p:childTnLst>
                              <p:par>
                                <p:cTn id="2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9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11800"/>
                            </p:stCondLst>
                            <p:childTnLst>
                              <p:par>
                                <p:cTn id="2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3" dur="1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11900"/>
                            </p:stCondLst>
                            <p:childTnLst>
                              <p:par>
                                <p:cTn id="28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7" dur="200"/>
                                        <p:tgtEl>
                                          <p:spTgt spid="36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12100"/>
                            </p:stCondLst>
                            <p:childTnLst>
                              <p:par>
                                <p:cTn id="28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1" dur="1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12200"/>
                            </p:stCondLst>
                            <p:childTnLst>
                              <p:par>
                                <p:cTn id="2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200"/>
                                        <p:tgtEl>
                                          <p:spTgt spid="36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12400"/>
                            </p:stCondLst>
                            <p:childTnLst>
                              <p:par>
                                <p:cTn id="29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12900"/>
                            </p:stCondLst>
                            <p:childTnLst>
                              <p:par>
                                <p:cTn id="30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3" dur="2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13100"/>
                            </p:stCondLst>
                            <p:childTnLst>
                              <p:par>
                                <p:cTn id="3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7" dur="200"/>
                                        <p:tgtEl>
                                          <p:spTgt spid="36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13300"/>
                            </p:stCondLst>
                            <p:childTnLst>
                              <p:par>
                                <p:cTn id="30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1" dur="1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13400"/>
                            </p:stCondLst>
                            <p:childTnLst>
                              <p:par>
                                <p:cTn id="3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5" dur="500"/>
                                        <p:tgtEl>
                                          <p:spTgt spid="36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13900"/>
                            </p:stCondLst>
                            <p:childTnLst>
                              <p:par>
                                <p:cTn id="3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9" dur="1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14000"/>
                            </p:stCondLst>
                            <p:childTnLst>
                              <p:par>
                                <p:cTn id="3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3" dur="500"/>
                                        <p:tgtEl>
                                          <p:spTgt spid="36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14500"/>
                            </p:stCondLst>
                            <p:childTnLst>
                              <p:par>
                                <p:cTn id="3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3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1" dur="2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15200"/>
                            </p:stCondLst>
                            <p:childTnLst>
                              <p:par>
                                <p:cTn id="3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5" dur="200"/>
                                        <p:tgtEl>
                                          <p:spTgt spid="36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15400"/>
                            </p:stCondLst>
                            <p:childTnLst>
                              <p:par>
                                <p:cTn id="3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9" dur="500"/>
                                        <p:tgtEl>
                                          <p:spTgt spid="36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15900"/>
                            </p:stCondLst>
                            <p:childTnLst>
                              <p:par>
                                <p:cTn id="3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3" dur="1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3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500"/>
                                        <p:tgtEl>
                                          <p:spTgt spid="36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16500"/>
                            </p:stCondLst>
                            <p:childTnLst>
                              <p:par>
                                <p:cTn id="3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1" dur="1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16600"/>
                            </p:stCondLst>
                            <p:childTnLst>
                              <p:par>
                                <p:cTn id="3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5" dur="500"/>
                                        <p:tgtEl>
                                          <p:spTgt spid="36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17100"/>
                            </p:stCondLst>
                            <p:childTnLst>
                              <p:par>
                                <p:cTn id="3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9" dur="1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17200"/>
                            </p:stCondLst>
                            <p:childTnLst>
                              <p:par>
                                <p:cTn id="3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3" dur="500"/>
                                        <p:tgtEl>
                                          <p:spTgt spid="36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17700"/>
                            </p:stCondLst>
                            <p:childTnLst>
                              <p:par>
                                <p:cTn id="3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7" dur="1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17800"/>
                            </p:stCondLst>
                            <p:childTnLst>
                              <p:par>
                                <p:cTn id="3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1" dur="500"/>
                                        <p:tgtEl>
                                          <p:spTgt spid="36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18300"/>
                            </p:stCondLst>
                            <p:childTnLst>
                              <p:par>
                                <p:cTn id="37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18800"/>
                            </p:stCondLst>
                            <p:childTnLst>
                              <p:par>
                                <p:cTn id="3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9" dur="500"/>
                                        <p:tgtEl>
                                          <p:spTgt spid="36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19300"/>
                            </p:stCondLst>
                            <p:childTnLst>
                              <p:par>
                                <p:cTn id="38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3" dur="1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19400"/>
                            </p:stCondLst>
                            <p:childTnLst>
                              <p:par>
                                <p:cTn id="3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7" dur="500"/>
                                        <p:tgtEl>
                                          <p:spTgt spid="36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19900"/>
                            </p:stCondLst>
                            <p:childTnLst>
                              <p:par>
                                <p:cTn id="3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1" dur="200"/>
                                        <p:tgtEl>
                                          <p:spTgt spid="36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20100"/>
                            </p:stCondLst>
                            <p:childTnLst>
                              <p:par>
                                <p:cTn id="3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5" dur="2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>
                            <p:stCondLst>
                              <p:cond delay="20300"/>
                            </p:stCondLst>
                            <p:childTnLst>
                              <p:par>
                                <p:cTn id="39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9" dur="1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>
                            <p:stCondLst>
                              <p:cond delay="20400"/>
                            </p:stCondLst>
                            <p:childTnLst>
                              <p:par>
                                <p:cTn id="40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3" dur="200"/>
                                        <p:tgtEl>
                                          <p:spTgt spid="36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20600"/>
                            </p:stCondLst>
                            <p:childTnLst>
                              <p:par>
                                <p:cTn id="40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7" dur="1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8" fill="hold">
                            <p:stCondLst>
                              <p:cond delay="20700"/>
                            </p:stCondLst>
                            <p:childTnLst>
                              <p:par>
                                <p:cTn id="4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1" dur="200"/>
                                        <p:tgtEl>
                                          <p:spTgt spid="36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2" fill="hold">
                            <p:stCondLst>
                              <p:cond delay="20900"/>
                            </p:stCondLst>
                            <p:childTnLst>
                              <p:par>
                                <p:cTn id="4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5" dur="1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>
                            <p:stCondLst>
                              <p:cond delay="21000"/>
                            </p:stCondLst>
                            <p:childTnLst>
                              <p:par>
                                <p:cTn id="4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9" dur="200"/>
                                        <p:tgtEl>
                                          <p:spTgt spid="36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0" fill="hold">
                            <p:stCondLst>
                              <p:cond delay="21200"/>
                            </p:stCondLst>
                            <p:childTnLst>
                              <p:par>
                                <p:cTn id="4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3" dur="2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4" fill="hold">
                            <p:stCondLst>
                              <p:cond delay="21400"/>
                            </p:stCondLst>
                            <p:childTnLst>
                              <p:par>
                                <p:cTn id="4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>
                            <p:stCondLst>
                              <p:cond delay="21900"/>
                            </p:stCondLst>
                            <p:childTnLst>
                              <p:par>
                                <p:cTn id="4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1" dur="200"/>
                                        <p:tgtEl>
                                          <p:spTgt spid="36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2" fill="hold">
                            <p:stCondLst>
                              <p:cond delay="22100"/>
                            </p:stCondLst>
                            <p:childTnLst>
                              <p:par>
                                <p:cTn id="4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5" dur="1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6" fill="hold">
                            <p:stCondLst>
                              <p:cond delay="22200"/>
                            </p:stCondLst>
                            <p:childTnLst>
                              <p:par>
                                <p:cTn id="4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9" dur="200"/>
                                        <p:tgtEl>
                                          <p:spTgt spid="36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0" fill="hold">
                            <p:stCondLst>
                              <p:cond delay="22400"/>
                            </p:stCondLst>
                            <p:childTnLst>
                              <p:par>
                                <p:cTn id="4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3" dur="1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4" fill="hold">
                            <p:stCondLst>
                              <p:cond delay="22500"/>
                            </p:stCondLst>
                            <p:childTnLst>
                              <p:par>
                                <p:cTn id="4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7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>
                            <p:stCondLst>
                              <p:cond delay="22700"/>
                            </p:stCondLst>
                            <p:childTnLst>
                              <p:par>
                                <p:cTn id="4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1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2" fill="hold">
                            <p:stCondLst>
                              <p:cond delay="22900"/>
                            </p:stCondLst>
                            <p:childTnLst>
                              <p:par>
                                <p:cTn id="4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6" fill="hold">
                            <p:stCondLst>
                              <p:cond delay="23400"/>
                            </p:stCondLst>
                            <p:childTnLst>
                              <p:par>
                                <p:cTn id="4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9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0" fill="hold">
                            <p:stCondLst>
                              <p:cond delay="23500"/>
                            </p:stCondLst>
                            <p:childTnLst>
                              <p:par>
                                <p:cTn id="4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3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4" fill="hold">
                            <p:stCondLst>
                              <p:cond delay="23600"/>
                            </p:stCondLst>
                            <p:childTnLst>
                              <p:par>
                                <p:cTn id="4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7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8" fill="hold">
                            <p:stCondLst>
                              <p:cond delay="23700"/>
                            </p:stCondLst>
                            <p:childTnLst>
                              <p:par>
                                <p:cTn id="4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1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>
                      <p:stCondLst>
                        <p:cond delay="indefinite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0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3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6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9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2" dur="2000"/>
                                        <p:tgtEl>
                                          <p:spTgt spid="369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5" dur="2000"/>
                                        <p:tgtEl>
                                          <p:spTgt spid="369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8" dur="2000"/>
                                        <p:tgtEl>
                                          <p:spTgt spid="369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1" dur="2000"/>
                                        <p:tgtEl>
                                          <p:spTgt spid="369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4" dur="2000"/>
                                        <p:tgtEl>
                                          <p:spTgt spid="369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7" dur="2000"/>
                                        <p:tgtEl>
                                          <p:spTgt spid="369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0" dur="2000"/>
                                        <p:tgtEl>
                                          <p:spTgt spid="369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5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8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1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4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0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3" dur="2000"/>
                                        <p:tgtEl>
                                          <p:spTgt spid="369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6" dur="2000"/>
                                        <p:tgtEl>
                                          <p:spTgt spid="369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9" dur="2000"/>
                                        <p:tgtEl>
                                          <p:spTgt spid="369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2" dur="2000"/>
                                        <p:tgtEl>
                                          <p:spTgt spid="369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5" dur="2000"/>
                                        <p:tgtEl>
                                          <p:spTgt spid="369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8" dur="2000"/>
                                        <p:tgtEl>
                                          <p:spTgt spid="369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4" dur="2000"/>
                                        <p:tgtEl>
                                          <p:spTgt spid="369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7" dur="2000"/>
                                        <p:tgtEl>
                                          <p:spTgt spid="369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0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3" dur="2000"/>
                                        <p:tgtEl>
                                          <p:spTgt spid="369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6" dur="2000"/>
                                        <p:tgtEl>
                                          <p:spTgt spid="369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9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2" dur="2000"/>
                                        <p:tgtEl>
                                          <p:spTgt spid="369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5" dur="2000"/>
                                        <p:tgtEl>
                                          <p:spTgt spid="369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8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1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4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7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0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3" dur="2000"/>
                                        <p:tgtEl>
                                          <p:spTgt spid="369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6" dur="2000"/>
                                        <p:tgtEl>
                                          <p:spTgt spid="369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9" dur="2000"/>
                                        <p:tgtEl>
                                          <p:spTgt spid="369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2" dur="2000"/>
                                        <p:tgtEl>
                                          <p:spTgt spid="369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5" dur="2000"/>
                                        <p:tgtEl>
                                          <p:spTgt spid="369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8" dur="2000"/>
                                        <p:tgtEl>
                                          <p:spTgt spid="369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1" dur="2000"/>
                                        <p:tgtEl>
                                          <p:spTgt spid="36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4" dur="2000"/>
                                        <p:tgtEl>
                                          <p:spTgt spid="369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7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0" dur="2000"/>
                                        <p:tgtEl>
                                          <p:spTgt spid="369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3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6" dur="2000"/>
                                        <p:tgtEl>
                                          <p:spTgt spid="369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9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2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5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8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1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4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7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0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3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6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9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2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5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8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1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4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7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0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3" dur="2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6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9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2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5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8"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1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4" dur="2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7"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0"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3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6" dur="2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9"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2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5"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8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1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4" dur="2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7" dur="2000"/>
                                        <p:tgtEl>
                                          <p:spTgt spid="369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0" dur="2000"/>
                                        <p:tgtEl>
                                          <p:spTgt spid="369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3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6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9" dur="2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2" dur="2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animBg="1"/>
      <p:bldP spid="36981" grpId="0" build="allAtOnce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5"/>
          <p:cNvPicPr>
            <a:picLocks noChangeAspect="1" noChangeArrowheads="1"/>
          </p:cNvPicPr>
          <p:nvPr/>
        </p:nvPicPr>
        <p:blipFill>
          <a:blip r:embed="rId2"/>
          <a:srcRect r="14285" b="9567"/>
          <a:stretch>
            <a:fillRect/>
          </a:stretch>
        </p:blipFill>
        <p:spPr bwMode="auto">
          <a:xfrm>
            <a:off x="3143250" y="1428750"/>
            <a:ext cx="3086100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 rot="16200000">
            <a:off x="3732213" y="3154363"/>
            <a:ext cx="395287" cy="1587"/>
          </a:xfrm>
          <a:prstGeom prst="line">
            <a:avLst/>
          </a:prstGeom>
          <a:ln w="444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562350" y="4106863"/>
            <a:ext cx="360363" cy="357187"/>
          </a:xfrm>
          <a:prstGeom prst="line">
            <a:avLst/>
          </a:prstGeom>
          <a:ln w="444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3927475" y="3741738"/>
            <a:ext cx="360363" cy="357187"/>
          </a:xfrm>
          <a:prstGeom prst="line">
            <a:avLst/>
          </a:prstGeom>
          <a:ln w="444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4318001" y="4102100"/>
            <a:ext cx="360362" cy="357187"/>
          </a:xfrm>
          <a:prstGeom prst="line">
            <a:avLst/>
          </a:prstGeom>
          <a:ln w="444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4684713" y="3736975"/>
            <a:ext cx="360362" cy="357188"/>
          </a:xfrm>
          <a:prstGeom prst="line">
            <a:avLst/>
          </a:prstGeom>
          <a:ln w="444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286250" y="3714750"/>
            <a:ext cx="395288" cy="1588"/>
          </a:xfrm>
          <a:prstGeom prst="line">
            <a:avLst/>
          </a:prstGeom>
          <a:ln w="444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660900" y="3714750"/>
            <a:ext cx="395288" cy="1588"/>
          </a:xfrm>
          <a:prstGeom prst="line">
            <a:avLst/>
          </a:prstGeom>
          <a:ln w="444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>
            <a:off x="3732213" y="2768600"/>
            <a:ext cx="395288" cy="1587"/>
          </a:xfrm>
          <a:prstGeom prst="line">
            <a:avLst/>
          </a:prstGeom>
          <a:ln w="444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>
            <a:off x="3732213" y="2411413"/>
            <a:ext cx="395287" cy="1587"/>
          </a:xfrm>
          <a:prstGeom prst="line">
            <a:avLst/>
          </a:prstGeom>
          <a:ln w="444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>
            <a:off x="3732213" y="2028825"/>
            <a:ext cx="395288" cy="1587"/>
          </a:xfrm>
          <a:prstGeom prst="line">
            <a:avLst/>
          </a:prstGeom>
          <a:ln w="444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>
            <a:off x="4492625" y="2403475"/>
            <a:ext cx="395288" cy="1588"/>
          </a:xfrm>
          <a:prstGeom prst="line">
            <a:avLst/>
          </a:prstGeom>
          <a:ln w="444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>
            <a:off x="4492625" y="2020888"/>
            <a:ext cx="395287" cy="1588"/>
          </a:xfrm>
          <a:prstGeom prst="line">
            <a:avLst/>
          </a:prstGeom>
          <a:ln w="444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>
            <a:off x="5257800" y="3159125"/>
            <a:ext cx="395288" cy="1588"/>
          </a:xfrm>
          <a:prstGeom prst="line">
            <a:avLst/>
          </a:prstGeom>
          <a:ln w="444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>
            <a:off x="5257800" y="2776538"/>
            <a:ext cx="395287" cy="1588"/>
          </a:xfrm>
          <a:prstGeom prst="line">
            <a:avLst/>
          </a:prstGeom>
          <a:ln w="444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697413" y="2571750"/>
            <a:ext cx="395287" cy="1588"/>
          </a:xfrm>
          <a:prstGeom prst="line">
            <a:avLst/>
          </a:prstGeom>
          <a:ln w="444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072063" y="2571750"/>
            <a:ext cx="395287" cy="1588"/>
          </a:xfrm>
          <a:prstGeom prst="line">
            <a:avLst/>
          </a:prstGeom>
          <a:ln w="444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0800000">
            <a:off x="3935413" y="3351213"/>
            <a:ext cx="360362" cy="357187"/>
          </a:xfrm>
          <a:prstGeom prst="line">
            <a:avLst/>
          </a:prstGeom>
          <a:ln w="444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5070476" y="3359150"/>
            <a:ext cx="360362" cy="357187"/>
          </a:xfrm>
          <a:prstGeom prst="line">
            <a:avLst/>
          </a:prstGeom>
          <a:ln w="444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0800000">
            <a:off x="3551238" y="2214563"/>
            <a:ext cx="360362" cy="357187"/>
          </a:xfrm>
          <a:prstGeom prst="line">
            <a:avLst/>
          </a:prstGeom>
          <a:ln w="444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529013" y="2214563"/>
            <a:ext cx="395287" cy="1587"/>
          </a:xfrm>
          <a:prstGeom prst="line">
            <a:avLst/>
          </a:prstGeom>
          <a:ln w="444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932238" y="1824038"/>
            <a:ext cx="395287" cy="1587"/>
          </a:xfrm>
          <a:prstGeom prst="line">
            <a:avLst/>
          </a:prstGeom>
          <a:ln w="444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306888" y="1824038"/>
            <a:ext cx="395287" cy="1587"/>
          </a:xfrm>
          <a:prstGeom prst="line">
            <a:avLst/>
          </a:prstGeom>
          <a:ln w="444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294188" y="1454150"/>
            <a:ext cx="395287" cy="1588"/>
          </a:xfrm>
          <a:prstGeom prst="line">
            <a:avLst/>
          </a:prstGeom>
          <a:ln w="444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668838" y="1454150"/>
            <a:ext cx="395287" cy="1588"/>
          </a:xfrm>
          <a:prstGeom prst="line">
            <a:avLst/>
          </a:prstGeom>
          <a:ln w="444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>
            <a:off x="4089400" y="1625600"/>
            <a:ext cx="395288" cy="1588"/>
          </a:xfrm>
          <a:prstGeom prst="line">
            <a:avLst/>
          </a:prstGeom>
          <a:ln w="444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6200000">
            <a:off x="4875213" y="1625600"/>
            <a:ext cx="395288" cy="1587"/>
          </a:xfrm>
          <a:prstGeom prst="line">
            <a:avLst/>
          </a:prstGeom>
          <a:ln w="444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4697413" y="1824038"/>
            <a:ext cx="395287" cy="1587"/>
          </a:xfrm>
          <a:prstGeom prst="line">
            <a:avLst/>
          </a:prstGeom>
          <a:ln w="444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424488" y="2214563"/>
            <a:ext cx="395287" cy="1587"/>
          </a:xfrm>
          <a:prstGeom prst="line">
            <a:avLst/>
          </a:prstGeom>
          <a:ln w="444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6200000">
            <a:off x="5630863" y="2386013"/>
            <a:ext cx="395287" cy="1587"/>
          </a:xfrm>
          <a:prstGeom prst="line">
            <a:avLst/>
          </a:prstGeom>
          <a:ln w="444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5453063" y="2584450"/>
            <a:ext cx="395287" cy="1588"/>
          </a:xfrm>
          <a:prstGeom prst="line">
            <a:avLst/>
          </a:prstGeom>
          <a:ln w="444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5807075" y="2214563"/>
            <a:ext cx="395288" cy="1587"/>
          </a:xfrm>
          <a:prstGeom prst="line">
            <a:avLst/>
          </a:prstGeom>
          <a:ln w="444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6200000">
            <a:off x="6013450" y="2386013"/>
            <a:ext cx="395287" cy="1588"/>
          </a:xfrm>
          <a:prstGeom prst="line">
            <a:avLst/>
          </a:prstGeom>
          <a:ln w="444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5835650" y="2584450"/>
            <a:ext cx="395288" cy="1588"/>
          </a:xfrm>
          <a:prstGeom prst="line">
            <a:avLst/>
          </a:prstGeom>
          <a:ln w="444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6200000">
            <a:off x="5249863" y="2411413"/>
            <a:ext cx="395287" cy="1587"/>
          </a:xfrm>
          <a:prstGeom prst="line">
            <a:avLst/>
          </a:prstGeom>
          <a:ln w="444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6200000">
            <a:off x="5622925" y="2760663"/>
            <a:ext cx="395287" cy="1588"/>
          </a:xfrm>
          <a:prstGeom prst="line">
            <a:avLst/>
          </a:prstGeom>
          <a:ln w="444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5446713" y="2957513"/>
            <a:ext cx="395287" cy="1587"/>
          </a:xfrm>
          <a:prstGeom prst="line">
            <a:avLst/>
          </a:prstGeom>
          <a:ln w="444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16200000">
            <a:off x="6005513" y="2760663"/>
            <a:ext cx="395287" cy="1587"/>
          </a:xfrm>
          <a:prstGeom prst="line">
            <a:avLst/>
          </a:prstGeom>
          <a:ln w="444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5829300" y="2957513"/>
            <a:ext cx="395288" cy="1587"/>
          </a:xfrm>
          <a:prstGeom prst="line">
            <a:avLst/>
          </a:prstGeom>
          <a:ln w="444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16200000">
            <a:off x="5632450" y="3143250"/>
            <a:ext cx="395288" cy="1588"/>
          </a:xfrm>
          <a:prstGeom prst="line">
            <a:avLst/>
          </a:prstGeom>
          <a:ln w="444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5454650" y="3340100"/>
            <a:ext cx="395288" cy="1588"/>
          </a:xfrm>
          <a:prstGeom prst="line">
            <a:avLst/>
          </a:prstGeom>
          <a:ln w="444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931" name="Picture 6" descr="E:\pensilmt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88" y="41275"/>
            <a:ext cx="960437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Управляющая кнопка: домой 50">
            <a:hlinkClick r:id="rId4" action="ppaction://hlinksldjump" highlightClick="1"/>
          </p:cNvPr>
          <p:cNvSpPr/>
          <p:nvPr/>
        </p:nvSpPr>
        <p:spPr>
          <a:xfrm>
            <a:off x="8582022" y="6357958"/>
            <a:ext cx="428628" cy="357166"/>
          </a:xfrm>
          <a:prstGeom prst="actionButtonHome">
            <a:avLst/>
          </a:prstGeom>
          <a:gradFill>
            <a:gsLst>
              <a:gs pos="0">
                <a:srgbClr val="008000"/>
              </a:gs>
              <a:gs pos="0">
                <a:srgbClr val="00C85A"/>
              </a:gs>
              <a:gs pos="80000">
                <a:srgbClr val="92D050"/>
              </a:gs>
              <a:gs pos="100000">
                <a:srgbClr val="FFFF00"/>
              </a:gs>
            </a:gsLst>
            <a:lin ang="16200000" scaled="0"/>
          </a:gradFill>
          <a:effectLst>
            <a:outerShdw blurRad="215900" dir="3240000" sx="87000" sy="87000" algn="ctr" rotWithShape="0">
              <a:srgbClr val="92D050">
                <a:alpha val="61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endParaRPr lang="ru-RU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8957" name="TextBox 1"/>
          <p:cNvSpPr txBox="1">
            <a:spLocks noChangeArrowheads="1"/>
          </p:cNvSpPr>
          <p:nvPr/>
        </p:nvSpPr>
        <p:spPr bwMode="auto">
          <a:xfrm>
            <a:off x="1285875" y="285750"/>
            <a:ext cx="96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33 урок</a:t>
            </a:r>
          </a:p>
        </p:txBody>
      </p:sp>
      <p:sp>
        <p:nvSpPr>
          <p:cNvPr id="52" name="Управляющая кнопка: настраиваемая 51">
            <a:hlinkClick r:id="" action="ppaction://noaction" highlightClick="1"/>
          </p:cNvPr>
          <p:cNvSpPr/>
          <p:nvPr/>
        </p:nvSpPr>
        <p:spPr>
          <a:xfrm>
            <a:off x="7858125" y="6357938"/>
            <a:ext cx="428625" cy="357187"/>
          </a:xfrm>
          <a:prstGeom prst="actionButtonBlank">
            <a:avLst/>
          </a:prstGeom>
          <a:solidFill>
            <a:srgbClr val="00C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?</a:t>
            </a:r>
          </a:p>
        </p:txBody>
      </p:sp>
      <p:sp>
        <p:nvSpPr>
          <p:cNvPr id="37892" name="TextBox 3"/>
          <p:cNvSpPr txBox="1">
            <a:spLocks noChangeArrowheads="1"/>
          </p:cNvSpPr>
          <p:nvPr/>
        </p:nvSpPr>
        <p:spPr bwMode="auto">
          <a:xfrm>
            <a:off x="1928813" y="1214438"/>
            <a:ext cx="6861175" cy="34782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4400">
              <a:solidFill>
                <a:srgbClr val="CC3300"/>
              </a:solidFill>
              <a:latin typeface="Comic Sans MS" pitchFamily="66" charset="0"/>
            </a:endParaRPr>
          </a:p>
          <a:p>
            <a:endParaRPr lang="ru-RU" sz="4400">
              <a:solidFill>
                <a:srgbClr val="CC3300"/>
              </a:solidFill>
              <a:latin typeface="Comic Sans MS" pitchFamily="66" charset="0"/>
            </a:endParaRPr>
          </a:p>
          <a:p>
            <a:r>
              <a:rPr lang="ru-RU" sz="4400">
                <a:solidFill>
                  <a:srgbClr val="CC3300"/>
                </a:solidFill>
                <a:latin typeface="Comic Sans MS" pitchFamily="66" charset="0"/>
              </a:rPr>
              <a:t>Не ездок, а со шпорами,</a:t>
            </a:r>
          </a:p>
          <a:p>
            <a:r>
              <a:rPr lang="ru-RU" sz="4400">
                <a:solidFill>
                  <a:srgbClr val="CC3300"/>
                </a:solidFill>
                <a:latin typeface="Comic Sans MS" pitchFamily="66" charset="0"/>
              </a:rPr>
              <a:t>Не сторож, а всех будит.</a:t>
            </a:r>
          </a:p>
          <a:p>
            <a:endParaRPr lang="ru-RU" sz="4400">
              <a:solidFill>
                <a:srgbClr val="CC33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789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8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79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6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8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20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4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6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8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2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400"/>
                            </p:stCondLst>
                            <p:childTnLst>
                              <p:par>
                                <p:cTn id="9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600"/>
                            </p:stCondLst>
                            <p:childTnLst>
                              <p:par>
                                <p:cTn id="9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800"/>
                            </p:stCondLst>
                            <p:childTnLst>
                              <p:par>
                                <p:cTn id="10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000"/>
                            </p:stCondLst>
                            <p:childTnLst>
                              <p:par>
                                <p:cTn id="10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200"/>
                            </p:stCondLst>
                            <p:childTnLst>
                              <p:par>
                                <p:cTn id="10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400"/>
                            </p:stCondLst>
                            <p:childTnLst>
                              <p:par>
                                <p:cTn id="1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600"/>
                            </p:stCondLst>
                            <p:childTnLst>
                              <p:par>
                                <p:cTn id="1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800"/>
                            </p:stCondLst>
                            <p:childTnLst>
                              <p:par>
                                <p:cTn id="1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0"/>
                            </p:stCondLst>
                            <p:childTnLst>
                              <p:par>
                                <p:cTn id="1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2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2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400"/>
                            </p:stCondLst>
                            <p:childTnLst>
                              <p:par>
                                <p:cTn id="1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600"/>
                            </p:stCondLst>
                            <p:childTnLst>
                              <p:par>
                                <p:cTn id="1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2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800"/>
                            </p:stCondLst>
                            <p:childTnLst>
                              <p:par>
                                <p:cTn id="1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2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6000"/>
                            </p:stCondLst>
                            <p:childTnLst>
                              <p:par>
                                <p:cTn id="1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7" dur="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6200"/>
                            </p:stCondLst>
                            <p:childTnLst>
                              <p:par>
                                <p:cTn id="1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2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6400"/>
                            </p:stCondLst>
                            <p:childTnLst>
                              <p:par>
                                <p:cTn id="1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5" dur="2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6600"/>
                            </p:stCondLst>
                            <p:childTnLst>
                              <p:par>
                                <p:cTn id="1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6800"/>
                            </p:stCondLst>
                            <p:childTnLst>
                              <p:par>
                                <p:cTn id="1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7000"/>
                            </p:stCondLst>
                            <p:childTnLst>
                              <p:par>
                                <p:cTn id="1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7200"/>
                            </p:stCondLst>
                            <p:childTnLst>
                              <p:par>
                                <p:cTn id="1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7400"/>
                            </p:stCondLst>
                            <p:childTnLst>
                              <p:par>
                                <p:cTn id="1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7600"/>
                            </p:stCondLst>
                            <p:childTnLst>
                              <p:par>
                                <p:cTn id="17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9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7800"/>
                            </p:stCondLst>
                            <p:childTnLst>
                              <p:par>
                                <p:cTn id="1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3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31"/>
                  </p:tgtEl>
                </p:cond>
              </p:nextCondLst>
            </p:seq>
          </p:childTnLst>
        </p:cTn>
      </p:par>
    </p:tnLst>
    <p:bldLst>
      <p:bldP spid="37892" grpId="0" build="allAtOnce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50" y="857250"/>
            <a:ext cx="4371975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 rot="10800000">
            <a:off x="3333750" y="1233488"/>
            <a:ext cx="395288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3714750" y="1238250"/>
            <a:ext cx="395288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>
            <a:off x="4095750" y="1243013"/>
            <a:ext cx="395288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>
            <a:off x="4476750" y="866775"/>
            <a:ext cx="395288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>
            <a:off x="4291013" y="1066800"/>
            <a:ext cx="395288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>
            <a:off x="4670425" y="1063625"/>
            <a:ext cx="395288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>
            <a:off x="3151188" y="1430338"/>
            <a:ext cx="395287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>
            <a:off x="3903663" y="1825625"/>
            <a:ext cx="395288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>
            <a:off x="3348038" y="1619250"/>
            <a:ext cx="395287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>
            <a:off x="3729038" y="1624013"/>
            <a:ext cx="395287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>
            <a:off x="4857750" y="1243013"/>
            <a:ext cx="395288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>
            <a:off x="5051425" y="1439863"/>
            <a:ext cx="395287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>
            <a:off x="5233988" y="1633538"/>
            <a:ext cx="395287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>
            <a:off x="5427663" y="1830388"/>
            <a:ext cx="395287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>
            <a:off x="5624513" y="2009775"/>
            <a:ext cx="395287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0800000">
            <a:off x="6000750" y="2014538"/>
            <a:ext cx="395288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>
            <a:off x="6194425" y="2206625"/>
            <a:ext cx="395288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0800000">
            <a:off x="6376988" y="2390775"/>
            <a:ext cx="395287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>
            <a:off x="6570663" y="2582863"/>
            <a:ext cx="395287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>
            <a:off x="6570663" y="2973388"/>
            <a:ext cx="395287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0800000">
            <a:off x="6000750" y="3152775"/>
            <a:ext cx="395288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0800000">
            <a:off x="6376988" y="3157538"/>
            <a:ext cx="395287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>
            <a:off x="5813425" y="3340100"/>
            <a:ext cx="395288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>
            <a:off x="6194425" y="3716338"/>
            <a:ext cx="395287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>
            <a:off x="6194425" y="4106863"/>
            <a:ext cx="395287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0800000">
            <a:off x="6000750" y="3533775"/>
            <a:ext cx="395288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>
            <a:off x="6194425" y="4492625"/>
            <a:ext cx="395288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0800000">
            <a:off x="6000750" y="4676775"/>
            <a:ext cx="395288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6200000">
            <a:off x="5813425" y="4873625"/>
            <a:ext cx="395288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0800000">
            <a:off x="5619750" y="5057775"/>
            <a:ext cx="395288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6200000">
            <a:off x="5432425" y="5245100"/>
            <a:ext cx="395288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10800000">
            <a:off x="5624513" y="5438775"/>
            <a:ext cx="395287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0800000">
            <a:off x="6010275" y="5438775"/>
            <a:ext cx="395288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0800000">
            <a:off x="6000750" y="5815013"/>
            <a:ext cx="395288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0800000">
            <a:off x="5238750" y="5815013"/>
            <a:ext cx="395288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0800000">
            <a:off x="5610225" y="5815013"/>
            <a:ext cx="395288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6200000">
            <a:off x="6199188" y="5630863"/>
            <a:ext cx="395287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16200000">
            <a:off x="5051425" y="5630863"/>
            <a:ext cx="395287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0800000">
            <a:off x="4857750" y="5438775"/>
            <a:ext cx="395288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16200000">
            <a:off x="4660900" y="5626100"/>
            <a:ext cx="395288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10800000">
            <a:off x="4471988" y="5815013"/>
            <a:ext cx="395287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10800000">
            <a:off x="3709988" y="5815013"/>
            <a:ext cx="395287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10800000">
            <a:off x="4081463" y="5815013"/>
            <a:ext cx="395287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10800000">
            <a:off x="3333750" y="5815013"/>
            <a:ext cx="395288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16200000">
            <a:off x="3141663" y="5626100"/>
            <a:ext cx="395288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16200000">
            <a:off x="2384425" y="5245100"/>
            <a:ext cx="395288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10800000">
            <a:off x="2952750" y="5429250"/>
            <a:ext cx="395288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10800000">
            <a:off x="2576513" y="5429250"/>
            <a:ext cx="395287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10800000">
            <a:off x="2571750" y="5048250"/>
            <a:ext cx="395288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6200000">
            <a:off x="2755900" y="4097338"/>
            <a:ext cx="395287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16200000">
            <a:off x="2755900" y="4487863"/>
            <a:ext cx="395287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16200000">
            <a:off x="2755900" y="4873625"/>
            <a:ext cx="395288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10800000">
            <a:off x="2947988" y="3910013"/>
            <a:ext cx="395287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16200000">
            <a:off x="3141663" y="3716338"/>
            <a:ext cx="395287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10800000">
            <a:off x="3333750" y="3529013"/>
            <a:ext cx="395288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16200000">
            <a:off x="3522663" y="3330575"/>
            <a:ext cx="395288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10800000">
            <a:off x="3714750" y="3143250"/>
            <a:ext cx="395288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10800000">
            <a:off x="4476750" y="2771775"/>
            <a:ext cx="395288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10800000">
            <a:off x="4086225" y="2005013"/>
            <a:ext cx="395288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16200000">
            <a:off x="3903663" y="2954338"/>
            <a:ext cx="395287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10800000">
            <a:off x="4100513" y="2771775"/>
            <a:ext cx="395287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10800000">
            <a:off x="4476750" y="2005013"/>
            <a:ext cx="395288" cy="1587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16200000">
            <a:off x="4670425" y="2192338"/>
            <a:ext cx="395287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16200000">
            <a:off x="4670425" y="2582863"/>
            <a:ext cx="395287" cy="1588"/>
          </a:xfrm>
          <a:prstGeom prst="line">
            <a:avLst/>
          </a:prstGeom>
          <a:ln w="444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81" name="TextBox 74"/>
          <p:cNvSpPr txBox="1">
            <a:spLocks noChangeArrowheads="1"/>
          </p:cNvSpPr>
          <p:nvPr/>
        </p:nvSpPr>
        <p:spPr bwMode="auto">
          <a:xfrm>
            <a:off x="1571625" y="582613"/>
            <a:ext cx="7786688" cy="56324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4000">
              <a:solidFill>
                <a:srgbClr val="777777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4000">
                <a:solidFill>
                  <a:srgbClr val="777777"/>
                </a:solidFill>
                <a:latin typeface="Comic Sans MS" pitchFamily="66" charset="0"/>
              </a:rPr>
              <a:t>Не барашек и не кот,</a:t>
            </a:r>
          </a:p>
          <a:p>
            <a:pPr>
              <a:lnSpc>
                <a:spcPct val="150000"/>
              </a:lnSpc>
            </a:pPr>
            <a:r>
              <a:rPr lang="ru-RU" sz="4000">
                <a:solidFill>
                  <a:srgbClr val="777777"/>
                </a:solidFill>
                <a:latin typeface="Comic Sans MS" pitchFamily="66" charset="0"/>
              </a:rPr>
              <a:t>Носит шубу круглый год.</a:t>
            </a:r>
          </a:p>
          <a:p>
            <a:pPr>
              <a:lnSpc>
                <a:spcPct val="150000"/>
              </a:lnSpc>
            </a:pPr>
            <a:r>
              <a:rPr lang="ru-RU" sz="4000">
                <a:solidFill>
                  <a:srgbClr val="777777"/>
                </a:solidFill>
                <a:latin typeface="Comic Sans MS" pitchFamily="66" charset="0"/>
              </a:rPr>
              <a:t>Голубая, серая – для лета,</a:t>
            </a:r>
          </a:p>
          <a:p>
            <a:pPr>
              <a:lnSpc>
                <a:spcPct val="150000"/>
              </a:lnSpc>
            </a:pPr>
            <a:r>
              <a:rPr lang="ru-RU" sz="4000">
                <a:solidFill>
                  <a:srgbClr val="777777"/>
                </a:solidFill>
                <a:latin typeface="Comic Sans MS" pitchFamily="66" charset="0"/>
              </a:rPr>
              <a:t>Для зимы – другого цвета.</a:t>
            </a:r>
          </a:p>
          <a:p>
            <a:endParaRPr lang="ru-RU" sz="4000">
              <a:solidFill>
                <a:srgbClr val="777777"/>
              </a:solidFill>
            </a:endParaRPr>
          </a:p>
          <a:p>
            <a:endParaRPr lang="ru-RU" sz="4000">
              <a:solidFill>
                <a:srgbClr val="777777"/>
              </a:solidFill>
            </a:endParaRPr>
          </a:p>
        </p:txBody>
      </p:sp>
      <p:pic>
        <p:nvPicPr>
          <p:cNvPr id="38980" name="Picture 6" descr="E:\pensilmt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88" y="41275"/>
            <a:ext cx="960437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" name="Управляющая кнопка: домой 74">
            <a:hlinkClick r:id="rId4" action="ppaction://hlinksldjump" highlightClick="1"/>
          </p:cNvPr>
          <p:cNvSpPr/>
          <p:nvPr/>
        </p:nvSpPr>
        <p:spPr>
          <a:xfrm>
            <a:off x="8582022" y="6357958"/>
            <a:ext cx="428628" cy="357166"/>
          </a:xfrm>
          <a:prstGeom prst="actionButtonHome">
            <a:avLst/>
          </a:prstGeom>
          <a:gradFill>
            <a:gsLst>
              <a:gs pos="0">
                <a:srgbClr val="008000"/>
              </a:gs>
              <a:gs pos="0">
                <a:srgbClr val="00C85A"/>
              </a:gs>
              <a:gs pos="80000">
                <a:srgbClr val="92D050"/>
              </a:gs>
              <a:gs pos="100000">
                <a:srgbClr val="FFFF00"/>
              </a:gs>
            </a:gsLst>
            <a:lin ang="16200000" scaled="0"/>
          </a:gradFill>
          <a:effectLst>
            <a:outerShdw blurRad="215900" dir="3240000" sx="87000" sy="87000" algn="ctr" rotWithShape="0">
              <a:srgbClr val="92D050">
                <a:alpha val="61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endParaRPr lang="ru-RU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0006" name="TextBox 1"/>
          <p:cNvSpPr txBox="1">
            <a:spLocks noChangeArrowheads="1"/>
          </p:cNvSpPr>
          <p:nvPr/>
        </p:nvSpPr>
        <p:spPr bwMode="auto">
          <a:xfrm>
            <a:off x="1285875" y="285750"/>
            <a:ext cx="96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34 урок</a:t>
            </a:r>
          </a:p>
        </p:txBody>
      </p:sp>
      <p:sp>
        <p:nvSpPr>
          <p:cNvPr id="76" name="Управляющая кнопка: настраиваемая 75">
            <a:hlinkClick r:id="" action="ppaction://noaction" highlightClick="1"/>
          </p:cNvPr>
          <p:cNvSpPr/>
          <p:nvPr/>
        </p:nvSpPr>
        <p:spPr>
          <a:xfrm>
            <a:off x="7858125" y="6357938"/>
            <a:ext cx="428625" cy="357187"/>
          </a:xfrm>
          <a:prstGeom prst="actionButtonBlank">
            <a:avLst/>
          </a:prstGeom>
          <a:solidFill>
            <a:srgbClr val="00C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8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89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89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8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38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389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9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389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9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3898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9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89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8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2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400"/>
                            </p:stCondLst>
                            <p:childTnLst>
                              <p:par>
                                <p:cTn id="8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6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80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0"/>
                            </p:stCondLst>
                            <p:childTnLst>
                              <p:par>
                                <p:cTn id="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"/>
                            </p:stCondLst>
                            <p:childTnLst>
                              <p:par>
                                <p:cTn id="10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400"/>
                            </p:stCondLst>
                            <p:childTnLst>
                              <p:par>
                                <p:cTn id="10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600"/>
                            </p:stCondLst>
                            <p:childTnLst>
                              <p:par>
                                <p:cTn id="10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800"/>
                            </p:stCondLst>
                            <p:childTnLst>
                              <p:par>
                                <p:cTn id="1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2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200"/>
                            </p:stCondLst>
                            <p:childTnLst>
                              <p:par>
                                <p:cTn id="1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400"/>
                            </p:stCondLst>
                            <p:childTnLst>
                              <p:par>
                                <p:cTn id="1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600"/>
                            </p:stCondLst>
                            <p:childTnLst>
                              <p:par>
                                <p:cTn id="1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1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800"/>
                            </p:stCondLst>
                            <p:childTnLst>
                              <p:par>
                                <p:cTn id="1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0"/>
                            </p:stCondLst>
                            <p:childTnLst>
                              <p:par>
                                <p:cTn id="1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200"/>
                            </p:stCondLst>
                            <p:childTnLst>
                              <p:par>
                                <p:cTn id="1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400"/>
                            </p:stCondLst>
                            <p:childTnLst>
                              <p:par>
                                <p:cTn id="1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600"/>
                            </p:stCondLst>
                            <p:childTnLst>
                              <p:par>
                                <p:cTn id="1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2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800"/>
                            </p:stCondLst>
                            <p:childTnLst>
                              <p:par>
                                <p:cTn id="1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6000"/>
                            </p:stCondLst>
                            <p:childTnLst>
                              <p:par>
                                <p:cTn id="1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9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6200"/>
                            </p:stCondLst>
                            <p:childTnLst>
                              <p:par>
                                <p:cTn id="1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3" dur="2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6400"/>
                            </p:stCondLst>
                            <p:childTnLst>
                              <p:par>
                                <p:cTn id="16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7" dur="2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6600"/>
                            </p:stCondLst>
                            <p:childTnLst>
                              <p:par>
                                <p:cTn id="1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6800"/>
                            </p:stCondLst>
                            <p:childTnLst>
                              <p:par>
                                <p:cTn id="17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5" dur="2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9" dur="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7200"/>
                            </p:stCondLst>
                            <p:childTnLst>
                              <p:par>
                                <p:cTn id="18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3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7400"/>
                            </p:stCondLst>
                            <p:childTnLst>
                              <p:par>
                                <p:cTn id="1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7" dur="2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7600"/>
                            </p:stCondLst>
                            <p:childTnLst>
                              <p:par>
                                <p:cTn id="18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1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7800"/>
                            </p:stCondLst>
                            <p:childTnLst>
                              <p:par>
                                <p:cTn id="19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5" dur="2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8000"/>
                            </p:stCondLst>
                            <p:childTnLst>
                              <p:par>
                                <p:cTn id="1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8200"/>
                            </p:stCondLst>
                            <p:childTnLst>
                              <p:par>
                                <p:cTn id="20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3" dur="2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8400"/>
                            </p:stCondLst>
                            <p:childTnLst>
                              <p:par>
                                <p:cTn id="20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7" dur="2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8600"/>
                            </p:stCondLst>
                            <p:childTnLst>
                              <p:par>
                                <p:cTn id="2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2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8800"/>
                            </p:stCondLst>
                            <p:childTnLst>
                              <p:par>
                                <p:cTn id="2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2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9000"/>
                            </p:stCondLst>
                            <p:childTnLst>
                              <p:par>
                                <p:cTn id="2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2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9200"/>
                            </p:stCondLst>
                            <p:childTnLst>
                              <p:par>
                                <p:cTn id="2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2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9400"/>
                            </p:stCondLst>
                            <p:childTnLst>
                              <p:par>
                                <p:cTn id="2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2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9600"/>
                            </p:stCondLst>
                            <p:childTnLst>
                              <p:par>
                                <p:cTn id="2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1" dur="2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9800"/>
                            </p:stCondLst>
                            <p:childTnLst>
                              <p:par>
                                <p:cTn id="2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2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9" dur="2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10200"/>
                            </p:stCondLst>
                            <p:childTnLst>
                              <p:par>
                                <p:cTn id="2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2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0400"/>
                            </p:stCondLst>
                            <p:childTnLst>
                              <p:par>
                                <p:cTn id="2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7" dur="2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0600"/>
                            </p:stCondLst>
                            <p:childTnLst>
                              <p:par>
                                <p:cTn id="2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10800"/>
                            </p:stCondLst>
                            <p:childTnLst>
                              <p:par>
                                <p:cTn id="2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5" dur="2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9" dur="2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11200"/>
                            </p:stCondLst>
                            <p:childTnLst>
                              <p:par>
                                <p:cTn id="2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2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11400"/>
                            </p:stCondLst>
                            <p:childTnLst>
                              <p:par>
                                <p:cTn id="2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2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11600"/>
                            </p:stCondLst>
                            <p:childTnLst>
                              <p:par>
                                <p:cTn id="2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1" dur="2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11800"/>
                            </p:stCondLst>
                            <p:childTnLst>
                              <p:par>
                                <p:cTn id="27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5" dur="2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12200"/>
                            </p:stCondLst>
                            <p:childTnLst>
                              <p:par>
                                <p:cTn id="28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3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12400"/>
                            </p:stCondLst>
                            <p:childTnLst>
                              <p:par>
                                <p:cTn id="2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7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12600"/>
                            </p:stCondLst>
                            <p:childTnLst>
                              <p:par>
                                <p:cTn id="2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1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8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1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4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5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8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1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4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80"/>
                  </p:tgtEl>
                </p:cond>
              </p:nextCondLst>
            </p:seq>
          </p:childTnLst>
        </p:cTn>
      </p:par>
    </p:tnLst>
    <p:bldLst>
      <p:bldP spid="38981" grpId="0" build="allAtOnce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5"/>
          <p:cNvPicPr>
            <a:picLocks noChangeAspect="1" noChangeArrowheads="1"/>
          </p:cNvPicPr>
          <p:nvPr/>
        </p:nvPicPr>
        <p:blipFill>
          <a:blip r:embed="rId2"/>
          <a:srcRect r="49159"/>
          <a:stretch>
            <a:fillRect/>
          </a:stretch>
        </p:blipFill>
        <p:spPr bwMode="auto">
          <a:xfrm>
            <a:off x="2319338" y="357188"/>
            <a:ext cx="4324350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 rot="10800000">
            <a:off x="3457575" y="6448425"/>
            <a:ext cx="395288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>
            <a:off x="3276600" y="6272213"/>
            <a:ext cx="395287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>
            <a:off x="3452813" y="6081713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3457575" y="5319713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>
            <a:off x="3081338" y="5319713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>
            <a:off x="2709863" y="5319713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>
            <a:off x="2333625" y="5319713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>
            <a:off x="3656013" y="5897563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>
            <a:off x="3656013" y="5511800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>
            <a:off x="2122488" y="5126038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>
            <a:off x="2122488" y="4740275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>
            <a:off x="2314575" y="4552950"/>
            <a:ext cx="395288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>
            <a:off x="3843338" y="6443663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>
            <a:off x="2503488" y="4354513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>
            <a:off x="2695575" y="4167188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>
            <a:off x="2879725" y="3973513"/>
            <a:ext cx="395287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>
            <a:off x="3071813" y="3786188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>
            <a:off x="3270250" y="3597275"/>
            <a:ext cx="395288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0800000">
            <a:off x="3462338" y="3409950"/>
            <a:ext cx="395287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6200000">
            <a:off x="4037013" y="6273800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>
            <a:off x="4037013" y="5888038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>
            <a:off x="4037013" y="5507038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>
            <a:off x="4422775" y="6278563"/>
            <a:ext cx="395287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>
            <a:off x="4422775" y="5892800"/>
            <a:ext cx="395288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>
            <a:off x="4422775" y="5511800"/>
            <a:ext cx="395288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0800000">
            <a:off x="4619625" y="6453188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0800000">
            <a:off x="5005388" y="6453188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6200000">
            <a:off x="5189538" y="6278563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0800000">
            <a:off x="4995863" y="6081713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>
            <a:off x="4799013" y="5907088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6200000">
            <a:off x="4799013" y="5521325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0800000">
            <a:off x="6119813" y="5313363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0800000">
            <a:off x="5743575" y="5313363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0800000">
            <a:off x="5372100" y="5313363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0800000">
            <a:off x="4995863" y="5313363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16200000">
            <a:off x="6323013" y="4740275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0800000">
            <a:off x="6129338" y="4543425"/>
            <a:ext cx="395287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6200000">
            <a:off x="6323013" y="5121275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6200000">
            <a:off x="5951538" y="4359275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0800000">
            <a:off x="5757863" y="4162425"/>
            <a:ext cx="395287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6200000">
            <a:off x="5570538" y="3983038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10800000">
            <a:off x="5376863" y="3786188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6200000">
            <a:off x="5180013" y="3611563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10800000">
            <a:off x="4986338" y="3414713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16200000">
            <a:off x="4799013" y="3216275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16200000">
            <a:off x="4797425" y="2840038"/>
            <a:ext cx="395287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16200000">
            <a:off x="3656013" y="3206750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16200000">
            <a:off x="3654425" y="2830513"/>
            <a:ext cx="395287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16200000">
            <a:off x="4799013" y="2454275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16200000">
            <a:off x="3656013" y="2473325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10800000">
            <a:off x="4991100" y="2266950"/>
            <a:ext cx="395288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10800000">
            <a:off x="5367338" y="2266950"/>
            <a:ext cx="395287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10800000">
            <a:off x="5753100" y="2271713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6200000">
            <a:off x="5942013" y="2468563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16200000">
            <a:off x="5556250" y="2840038"/>
            <a:ext cx="395287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16200000">
            <a:off x="6323013" y="2854325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16200000">
            <a:off x="6323013" y="2468563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16200000">
            <a:off x="6323013" y="2073275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10800000">
            <a:off x="5748338" y="3033713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10800000">
            <a:off x="6138863" y="3038475"/>
            <a:ext cx="395287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10800000">
            <a:off x="5743575" y="2643188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10800000">
            <a:off x="3071813" y="2266950"/>
            <a:ext cx="395287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10800000">
            <a:off x="3448050" y="2266950"/>
            <a:ext cx="395288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16200000">
            <a:off x="2894013" y="2078038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10800000">
            <a:off x="3081338" y="1881188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10800000">
            <a:off x="3457575" y="1881188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10800000">
            <a:off x="3843338" y="1885950"/>
            <a:ext cx="395287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10800000">
            <a:off x="4614863" y="1881188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10800000">
            <a:off x="4991100" y="1881188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10800000">
            <a:off x="5376863" y="1885950"/>
            <a:ext cx="395287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10800000">
            <a:off x="5757863" y="1885950"/>
            <a:ext cx="395287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10800000">
            <a:off x="6143625" y="1890713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10800000">
            <a:off x="2690813" y="1885950"/>
            <a:ext cx="395287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16200000">
            <a:off x="2513013" y="1697038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10800000">
            <a:off x="2700338" y="1509713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16200000">
            <a:off x="2898775" y="1697038"/>
            <a:ext cx="395287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10800000">
            <a:off x="2305050" y="1509713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16200000">
            <a:off x="2127250" y="1320800"/>
            <a:ext cx="395288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10800000">
            <a:off x="2314575" y="1133475"/>
            <a:ext cx="395288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rot="16200000">
            <a:off x="2513013" y="1320800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16200000">
            <a:off x="4037013" y="1697038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rot="16200000">
            <a:off x="4413250" y="1697038"/>
            <a:ext cx="395287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16200000">
            <a:off x="3656013" y="1325563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16200000">
            <a:off x="4799013" y="1320800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10800000">
            <a:off x="3857625" y="1509713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rot="10800000">
            <a:off x="4614863" y="1509713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16200000">
            <a:off x="3656013" y="935038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rot="16200000">
            <a:off x="4799013" y="930275"/>
            <a:ext cx="39528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rot="10800000">
            <a:off x="3857625" y="742950"/>
            <a:ext cx="395288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rot="10800000">
            <a:off x="4614863" y="742950"/>
            <a:ext cx="395287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rot="10800000">
            <a:off x="4224338" y="366713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rot="16200000">
            <a:off x="4041775" y="554038"/>
            <a:ext cx="395287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rot="16200000">
            <a:off x="4427538" y="554038"/>
            <a:ext cx="395287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032" name="Picture 6" descr="E:\pensilmt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88" y="41275"/>
            <a:ext cx="960437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" name="Управляющая кнопка: домой 102">
            <a:hlinkClick r:id="rId4" action="ppaction://hlinksldjump" highlightClick="1"/>
          </p:cNvPr>
          <p:cNvSpPr/>
          <p:nvPr/>
        </p:nvSpPr>
        <p:spPr>
          <a:xfrm>
            <a:off x="8582022" y="6357958"/>
            <a:ext cx="428628" cy="357166"/>
          </a:xfrm>
          <a:prstGeom prst="actionButtonHome">
            <a:avLst/>
          </a:prstGeom>
          <a:gradFill>
            <a:gsLst>
              <a:gs pos="0">
                <a:srgbClr val="008000"/>
              </a:gs>
              <a:gs pos="0">
                <a:srgbClr val="00C85A"/>
              </a:gs>
              <a:gs pos="80000">
                <a:srgbClr val="92D050"/>
              </a:gs>
              <a:gs pos="100000">
                <a:srgbClr val="FFFF00"/>
              </a:gs>
            </a:gsLst>
            <a:lin ang="16200000" scaled="0"/>
          </a:gradFill>
          <a:effectLst>
            <a:outerShdw blurRad="215900" dir="3240000" sx="87000" sy="87000" algn="ctr" rotWithShape="0">
              <a:srgbClr val="92D050">
                <a:alpha val="61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endParaRPr lang="ru-RU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104" name="Прямая соединительная линия 103"/>
          <p:cNvCxnSpPr/>
          <p:nvPr/>
        </p:nvCxnSpPr>
        <p:spPr>
          <a:xfrm>
            <a:off x="4214813" y="5305425"/>
            <a:ext cx="428625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Управляющая кнопка: настраиваемая 104">
            <a:hlinkClick r:id="" action="ppaction://noaction" highlightClick="1"/>
          </p:cNvPr>
          <p:cNvSpPr/>
          <p:nvPr/>
        </p:nvSpPr>
        <p:spPr>
          <a:xfrm>
            <a:off x="7858125" y="6357938"/>
            <a:ext cx="428625" cy="357187"/>
          </a:xfrm>
          <a:prstGeom prst="actionButtonBlank">
            <a:avLst/>
          </a:prstGeom>
          <a:solidFill>
            <a:srgbClr val="00C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?</a:t>
            </a:r>
          </a:p>
        </p:txBody>
      </p:sp>
      <p:sp>
        <p:nvSpPr>
          <p:cNvPr id="39940" name="TextBox 8"/>
          <p:cNvSpPr txBox="1">
            <a:spLocks noChangeArrowheads="1"/>
          </p:cNvSpPr>
          <p:nvPr/>
        </p:nvSpPr>
        <p:spPr bwMode="auto">
          <a:xfrm>
            <a:off x="2071688" y="285750"/>
            <a:ext cx="5143500" cy="62785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20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Песочком и пешочком.</a:t>
            </a:r>
          </a:p>
          <a:p>
            <a:r>
              <a:rPr lang="ru-RU" sz="320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Я иду с песочком!</a:t>
            </a:r>
          </a:p>
          <a:p>
            <a:r>
              <a:rPr lang="ru-RU" sz="320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А я иду пешочком!</a:t>
            </a:r>
          </a:p>
          <a:p>
            <a:r>
              <a:rPr lang="ru-RU" sz="320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Я иду с миской!</a:t>
            </a:r>
          </a:p>
          <a:p>
            <a:r>
              <a:rPr lang="ru-RU" sz="320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А я иду с Мишкой!</a:t>
            </a:r>
          </a:p>
          <a:p>
            <a:r>
              <a:rPr lang="ru-RU" sz="320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Я – за малиной!</a:t>
            </a:r>
          </a:p>
          <a:p>
            <a:r>
              <a:rPr lang="ru-RU" sz="320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А я – за Мариной!</a:t>
            </a:r>
          </a:p>
          <a:p>
            <a:r>
              <a:rPr lang="ru-RU" sz="320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Я иду песочком</a:t>
            </a:r>
          </a:p>
          <a:p>
            <a:r>
              <a:rPr lang="ru-RU" sz="320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С миской за малиной!</a:t>
            </a:r>
          </a:p>
          <a:p>
            <a:r>
              <a:rPr lang="ru-RU" sz="320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А я иду пешочком</a:t>
            </a:r>
          </a:p>
          <a:p>
            <a:r>
              <a:rPr lang="ru-RU" sz="320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С Мишкой за Мариной!</a:t>
            </a:r>
          </a:p>
          <a:p>
            <a:r>
              <a:rPr lang="ru-RU">
                <a:solidFill>
                  <a:srgbClr val="CC0066"/>
                </a:solidFill>
                <a:latin typeface="Calibri" pitchFamily="34" charset="0"/>
              </a:rPr>
              <a:t>                                                                    М. Яснов</a:t>
            </a:r>
          </a:p>
        </p:txBody>
      </p:sp>
      <p:sp>
        <p:nvSpPr>
          <p:cNvPr id="41061" name="TextBox 1"/>
          <p:cNvSpPr txBox="1">
            <a:spLocks noChangeArrowheads="1"/>
          </p:cNvSpPr>
          <p:nvPr/>
        </p:nvSpPr>
        <p:spPr bwMode="auto">
          <a:xfrm>
            <a:off x="1285875" y="285750"/>
            <a:ext cx="96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35 урок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99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99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99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99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994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3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399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399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399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399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3994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399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0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600"/>
                            </p:stCondLst>
                            <p:childTnLst>
                              <p:par>
                                <p:cTn id="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200"/>
                            </p:stCondLst>
                            <p:childTnLst>
                              <p:par>
                                <p:cTn id="10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800"/>
                            </p:stCondLst>
                            <p:childTnLst>
                              <p:par>
                                <p:cTn id="1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200"/>
                            </p:stCondLst>
                            <p:childTnLst>
                              <p:par>
                                <p:cTn id="1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400"/>
                            </p:stCondLst>
                            <p:childTnLst>
                              <p:par>
                                <p:cTn id="1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600"/>
                            </p:stCondLst>
                            <p:childTnLst>
                              <p:par>
                                <p:cTn id="1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800"/>
                            </p:stCondLst>
                            <p:childTnLst>
                              <p:par>
                                <p:cTn id="1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000"/>
                            </p:stCondLst>
                            <p:childTnLst>
                              <p:par>
                                <p:cTn id="1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200"/>
                            </p:stCondLst>
                            <p:childTnLst>
                              <p:par>
                                <p:cTn id="1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400"/>
                            </p:stCondLst>
                            <p:childTnLst>
                              <p:par>
                                <p:cTn id="1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600"/>
                            </p:stCondLst>
                            <p:childTnLst>
                              <p:par>
                                <p:cTn id="1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2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3800"/>
                            </p:stCondLst>
                            <p:childTnLst>
                              <p:par>
                                <p:cTn id="1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2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4000"/>
                            </p:stCondLst>
                            <p:childTnLst>
                              <p:par>
                                <p:cTn id="1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4200"/>
                            </p:stCondLst>
                            <p:childTnLst>
                              <p:par>
                                <p:cTn id="1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1" dur="2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4400"/>
                            </p:stCondLst>
                            <p:childTnLst>
                              <p:par>
                                <p:cTn id="17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5" dur="2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4600"/>
                            </p:stCondLst>
                            <p:childTnLst>
                              <p:par>
                                <p:cTn id="1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2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4800"/>
                            </p:stCondLst>
                            <p:childTnLst>
                              <p:par>
                                <p:cTn id="18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3" dur="2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000"/>
                            </p:stCondLst>
                            <p:childTnLst>
                              <p:par>
                                <p:cTn id="1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200"/>
                            </p:stCondLst>
                            <p:childTnLst>
                              <p:par>
                                <p:cTn id="18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1" dur="2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5400"/>
                            </p:stCondLst>
                            <p:childTnLst>
                              <p:par>
                                <p:cTn id="1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2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5600"/>
                            </p:stCondLst>
                            <p:childTnLst>
                              <p:par>
                                <p:cTn id="1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2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5800"/>
                            </p:stCondLst>
                            <p:childTnLst>
                              <p:par>
                                <p:cTn id="20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3" dur="2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6000"/>
                            </p:stCondLst>
                            <p:childTnLst>
                              <p:par>
                                <p:cTn id="2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2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6200"/>
                            </p:stCondLst>
                            <p:childTnLst>
                              <p:par>
                                <p:cTn id="20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1" dur="2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6400"/>
                            </p:stCondLst>
                            <p:childTnLst>
                              <p:par>
                                <p:cTn id="2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6600"/>
                            </p:stCondLst>
                            <p:childTnLst>
                              <p:par>
                                <p:cTn id="2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9" dur="2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6800"/>
                            </p:stCondLst>
                            <p:childTnLst>
                              <p:par>
                                <p:cTn id="2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" dur="2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2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7200"/>
                            </p:stCondLst>
                            <p:childTnLst>
                              <p:par>
                                <p:cTn id="2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1" dur="2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7400"/>
                            </p:stCondLst>
                            <p:childTnLst>
                              <p:par>
                                <p:cTn id="2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2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7600"/>
                            </p:stCondLst>
                            <p:childTnLst>
                              <p:par>
                                <p:cTn id="2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2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7800"/>
                            </p:stCondLst>
                            <p:childTnLst>
                              <p:par>
                                <p:cTn id="2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3" dur="2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8000"/>
                            </p:stCondLst>
                            <p:childTnLst>
                              <p:par>
                                <p:cTn id="2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2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8200"/>
                            </p:stCondLst>
                            <p:childTnLst>
                              <p:par>
                                <p:cTn id="2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1" dur="2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8400"/>
                            </p:stCondLst>
                            <p:childTnLst>
                              <p:par>
                                <p:cTn id="2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5" dur="2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8600"/>
                            </p:stCondLst>
                            <p:childTnLst>
                              <p:par>
                                <p:cTn id="2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9" dur="2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8800"/>
                            </p:stCondLst>
                            <p:childTnLst>
                              <p:par>
                                <p:cTn id="2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3" dur="2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9000"/>
                            </p:stCondLst>
                            <p:childTnLst>
                              <p:par>
                                <p:cTn id="2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7" dur="2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9200"/>
                            </p:stCondLst>
                            <p:childTnLst>
                              <p:par>
                                <p:cTn id="2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1" dur="2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9400"/>
                            </p:stCondLst>
                            <p:childTnLst>
                              <p:par>
                                <p:cTn id="2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5" dur="2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9600"/>
                            </p:stCondLst>
                            <p:childTnLst>
                              <p:par>
                                <p:cTn id="2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9" dur="2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9800"/>
                            </p:stCondLst>
                            <p:childTnLst>
                              <p:par>
                                <p:cTn id="2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3" dur="2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7" dur="2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10200"/>
                            </p:stCondLst>
                            <p:childTnLst>
                              <p:par>
                                <p:cTn id="2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1" dur="2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10400"/>
                            </p:stCondLst>
                            <p:childTnLst>
                              <p:par>
                                <p:cTn id="2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5" dur="2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10600"/>
                            </p:stCondLst>
                            <p:childTnLst>
                              <p:par>
                                <p:cTn id="2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9" dur="2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10800"/>
                            </p:stCondLst>
                            <p:childTnLst>
                              <p:par>
                                <p:cTn id="30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3" dur="2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7" dur="2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11200"/>
                            </p:stCondLst>
                            <p:childTnLst>
                              <p:par>
                                <p:cTn id="30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1" dur="2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11400"/>
                            </p:stCondLst>
                            <p:childTnLst>
                              <p:par>
                                <p:cTn id="3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5" dur="2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11600"/>
                            </p:stCondLst>
                            <p:childTnLst>
                              <p:par>
                                <p:cTn id="3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9" dur="2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11800"/>
                            </p:stCondLst>
                            <p:childTnLst>
                              <p:par>
                                <p:cTn id="3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3" dur="2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2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12200"/>
                            </p:stCondLst>
                            <p:childTnLst>
                              <p:par>
                                <p:cTn id="3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1" dur="2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12400"/>
                            </p:stCondLst>
                            <p:childTnLst>
                              <p:par>
                                <p:cTn id="3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5" dur="2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12600"/>
                            </p:stCondLst>
                            <p:childTnLst>
                              <p:par>
                                <p:cTn id="3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9" dur="2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12800"/>
                            </p:stCondLst>
                            <p:childTnLst>
                              <p:par>
                                <p:cTn id="3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3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3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7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13200"/>
                            </p:stCondLst>
                            <p:childTnLst>
                              <p:par>
                                <p:cTn id="3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1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13400"/>
                            </p:stCondLst>
                            <p:childTnLst>
                              <p:par>
                                <p:cTn id="3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5" dur="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13600"/>
                            </p:stCondLst>
                            <p:childTnLst>
                              <p:par>
                                <p:cTn id="3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9" dur="2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13800"/>
                            </p:stCondLst>
                            <p:childTnLst>
                              <p:par>
                                <p:cTn id="3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3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14000"/>
                            </p:stCondLst>
                            <p:childTnLst>
                              <p:par>
                                <p:cTn id="3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7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14200"/>
                            </p:stCondLst>
                            <p:childTnLst>
                              <p:par>
                                <p:cTn id="3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1" dur="2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14400"/>
                            </p:stCondLst>
                            <p:childTnLst>
                              <p:par>
                                <p:cTn id="3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5" dur="2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14600"/>
                            </p:stCondLst>
                            <p:childTnLst>
                              <p:par>
                                <p:cTn id="3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9" dur="2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14800"/>
                            </p:stCondLst>
                            <p:childTnLst>
                              <p:par>
                                <p:cTn id="3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3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8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7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15200"/>
                            </p:stCondLst>
                            <p:childTnLst>
                              <p:par>
                                <p:cTn id="38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1" dur="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15400"/>
                            </p:stCondLst>
                            <p:childTnLst>
                              <p:par>
                                <p:cTn id="39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5" dur="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>
                            <p:stCondLst>
                              <p:cond delay="15600"/>
                            </p:stCondLst>
                            <p:childTnLst>
                              <p:par>
                                <p:cTn id="39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9" dur="2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>
                            <p:stCondLst>
                              <p:cond delay="15800"/>
                            </p:stCondLst>
                            <p:childTnLst>
                              <p:par>
                                <p:cTn id="40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3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0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7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8" fill="hold">
                            <p:stCondLst>
                              <p:cond delay="16200"/>
                            </p:stCondLst>
                            <p:childTnLst>
                              <p:par>
                                <p:cTn id="40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1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2" fill="hold">
                            <p:stCondLst>
                              <p:cond delay="16400"/>
                            </p:stCondLst>
                            <p:childTnLst>
                              <p:par>
                                <p:cTn id="4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5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>
                            <p:stCondLst>
                              <p:cond delay="16600"/>
                            </p:stCondLst>
                            <p:childTnLst>
                              <p:par>
                                <p:cTn id="4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9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0" fill="hold">
                            <p:stCondLst>
                              <p:cond delay="16800"/>
                            </p:stCondLst>
                            <p:childTnLst>
                              <p:par>
                                <p:cTn id="4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3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4" fill="hold">
                            <p:stCondLst>
                              <p:cond delay="17000"/>
                            </p:stCondLst>
                            <p:childTnLst>
                              <p:par>
                                <p:cTn id="4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7" dur="2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>
                            <p:stCondLst>
                              <p:cond delay="17200"/>
                            </p:stCondLst>
                            <p:childTnLst>
                              <p:par>
                                <p:cTn id="4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1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2" fill="hold">
                            <p:stCondLst>
                              <p:cond delay="17400"/>
                            </p:stCondLst>
                            <p:childTnLst>
                              <p:par>
                                <p:cTn id="4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5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6" fill="hold">
                            <p:stCondLst>
                              <p:cond delay="17600"/>
                            </p:stCondLst>
                            <p:childTnLst>
                              <p:par>
                                <p:cTn id="4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9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0" fill="hold">
                            <p:stCondLst>
                              <p:cond delay="17800"/>
                            </p:stCondLst>
                            <p:childTnLst>
                              <p:par>
                                <p:cTn id="4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4" fill="hold">
                            <p:stCondLst>
                              <p:cond delay="18300"/>
                            </p:stCondLst>
                            <p:childTnLst>
                              <p:par>
                                <p:cTn id="4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7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>
                            <p:stCondLst>
                              <p:cond delay="18500"/>
                            </p:stCondLst>
                            <p:childTnLst>
                              <p:par>
                                <p:cTn id="4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1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2" fill="hold">
                            <p:stCondLst>
                              <p:cond delay="18700"/>
                            </p:stCondLst>
                            <p:childTnLst>
                              <p:par>
                                <p:cTn id="4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5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6" fill="hold">
                            <p:stCondLst>
                              <p:cond delay="18900"/>
                            </p:stCondLst>
                            <p:childTnLst>
                              <p:par>
                                <p:cTn id="4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9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" fill="hold">
                      <p:stCondLst>
                        <p:cond delay="indefinite"/>
                      </p:stCondLst>
                      <p:childTnLst>
                        <p:par>
                          <p:cTn id="461" fill="hold">
                            <p:stCondLst>
                              <p:cond delay="0"/>
                            </p:stCondLst>
                            <p:childTnLst>
                              <p:par>
                                <p:cTn id="4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8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1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4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5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8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1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4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0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3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6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9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2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5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8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1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4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7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0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6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9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2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5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8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1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4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7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0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3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6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9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2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032"/>
                  </p:tgtEl>
                </p:cond>
              </p:nextCondLst>
            </p:seq>
          </p:childTnLst>
        </p:cTn>
      </p:par>
    </p:tnLst>
    <p:bldLst>
      <p:bldP spid="39940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настраиваемая 3">
            <a:hlinkClick r:id="rId2" action="ppaction://hlinksldjump" highlightClick="1"/>
          </p:cNvPr>
          <p:cNvSpPr/>
          <p:nvPr/>
        </p:nvSpPr>
        <p:spPr>
          <a:xfrm>
            <a:off x="1000100" y="714356"/>
            <a:ext cx="1071570" cy="428628"/>
          </a:xfrm>
          <a:prstGeom prst="actionButtonBlank">
            <a:avLst/>
          </a:prstGeom>
          <a:solidFill>
            <a:srgbClr val="00C85A"/>
          </a:solidFill>
          <a:ln w="127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rgbClr val="92D050"/>
                </a:gs>
                <a:gs pos="100000">
                  <a:schemeClr val="bg1"/>
                </a:gs>
              </a:gsLst>
              <a:lin ang="5400000" scaled="0"/>
            </a:gradFill>
            <a:beve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dirty="0">
                <a:ln/>
                <a:solidFill>
                  <a:schemeClr val="bg1"/>
                </a:solidFill>
              </a:rPr>
              <a:t>1</a:t>
            </a:r>
            <a:r>
              <a:rPr lang="ru-RU" b="1" dirty="0">
                <a:ln/>
                <a:solidFill>
                  <a:schemeClr val="bg1"/>
                </a:solidFill>
              </a:rPr>
              <a:t> </a:t>
            </a:r>
            <a:r>
              <a:rPr lang="ru-RU" sz="1000" b="1" dirty="0">
                <a:ln/>
                <a:solidFill>
                  <a:schemeClr val="bg1"/>
                </a:solidFill>
              </a:rPr>
              <a:t>занятие</a:t>
            </a:r>
            <a:r>
              <a:rPr lang="ru-RU" b="1" dirty="0">
                <a:ln/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6" name="Управляющая кнопка: настраиваемая 5">
            <a:hlinkClick r:id="rId3" action="ppaction://hlinksldjump" highlightClick="1"/>
          </p:cNvPr>
          <p:cNvSpPr/>
          <p:nvPr/>
        </p:nvSpPr>
        <p:spPr>
          <a:xfrm>
            <a:off x="1000101" y="1347773"/>
            <a:ext cx="1071570" cy="428628"/>
          </a:xfrm>
          <a:prstGeom prst="actionButtonBlank">
            <a:avLst/>
          </a:prstGeom>
          <a:solidFill>
            <a:srgbClr val="00C85A"/>
          </a:solidFill>
          <a:ln w="127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rgbClr val="92D050"/>
                </a:gs>
                <a:gs pos="100000">
                  <a:schemeClr val="bg1"/>
                </a:gs>
              </a:gsLst>
              <a:lin ang="5400000" scaled="0"/>
            </a:gradFill>
            <a:beve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dirty="0">
                <a:ln/>
                <a:solidFill>
                  <a:schemeClr val="bg1"/>
                </a:solidFill>
              </a:rPr>
              <a:t>2</a:t>
            </a:r>
            <a:r>
              <a:rPr lang="ru-RU" b="1" dirty="0">
                <a:ln/>
                <a:solidFill>
                  <a:schemeClr val="bg1"/>
                </a:solidFill>
              </a:rPr>
              <a:t> </a:t>
            </a:r>
            <a:r>
              <a:rPr lang="ru-RU" sz="1000" b="1" dirty="0">
                <a:ln/>
                <a:solidFill>
                  <a:schemeClr val="bg1"/>
                </a:solidFill>
              </a:rPr>
              <a:t>занятие</a:t>
            </a:r>
            <a:r>
              <a:rPr lang="ru-RU" b="1" dirty="0">
                <a:ln/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7" name="Управляющая кнопка: настраиваемая 6">
            <a:hlinkClick r:id="rId4" action="ppaction://hlinksldjump" highlightClick="1"/>
          </p:cNvPr>
          <p:cNvSpPr/>
          <p:nvPr/>
        </p:nvSpPr>
        <p:spPr>
          <a:xfrm>
            <a:off x="1004863" y="1995477"/>
            <a:ext cx="1071570" cy="428628"/>
          </a:xfrm>
          <a:prstGeom prst="actionButtonBlank">
            <a:avLst/>
          </a:prstGeom>
          <a:solidFill>
            <a:srgbClr val="00C85A"/>
          </a:solidFill>
          <a:ln w="127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rgbClr val="92D050"/>
                </a:gs>
                <a:gs pos="100000">
                  <a:schemeClr val="bg1"/>
                </a:gs>
              </a:gsLst>
              <a:lin ang="5400000" scaled="0"/>
            </a:gradFill>
            <a:beve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dirty="0">
                <a:ln/>
                <a:solidFill>
                  <a:schemeClr val="bg1"/>
                </a:solidFill>
              </a:rPr>
              <a:t>3</a:t>
            </a:r>
            <a:r>
              <a:rPr lang="ru-RU" b="1" dirty="0">
                <a:ln/>
                <a:solidFill>
                  <a:schemeClr val="bg1"/>
                </a:solidFill>
              </a:rPr>
              <a:t> </a:t>
            </a:r>
            <a:r>
              <a:rPr lang="ru-RU" sz="1000" b="1" dirty="0">
                <a:ln/>
                <a:solidFill>
                  <a:schemeClr val="bg1"/>
                </a:solidFill>
              </a:rPr>
              <a:t>занятие</a:t>
            </a:r>
            <a:r>
              <a:rPr lang="ru-RU" b="1" dirty="0">
                <a:ln/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8" name="Управляющая кнопка: настраиваемая 7">
            <a:hlinkClick r:id="rId5" action="ppaction://hlinksldjump" highlightClick="1"/>
          </p:cNvPr>
          <p:cNvSpPr/>
          <p:nvPr/>
        </p:nvSpPr>
        <p:spPr>
          <a:xfrm>
            <a:off x="1014388" y="2643182"/>
            <a:ext cx="1071570" cy="428628"/>
          </a:xfrm>
          <a:prstGeom prst="actionButtonBlank">
            <a:avLst/>
          </a:prstGeom>
          <a:solidFill>
            <a:srgbClr val="00C85A"/>
          </a:solidFill>
          <a:ln w="127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rgbClr val="92D050"/>
                </a:gs>
                <a:gs pos="100000">
                  <a:schemeClr val="bg1"/>
                </a:gs>
              </a:gsLst>
              <a:lin ang="5400000" scaled="0"/>
            </a:gradFill>
            <a:beve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dirty="0">
                <a:ln/>
                <a:solidFill>
                  <a:schemeClr val="bg1"/>
                </a:solidFill>
              </a:rPr>
              <a:t>4</a:t>
            </a:r>
            <a:r>
              <a:rPr lang="ru-RU" b="1" dirty="0">
                <a:ln/>
                <a:solidFill>
                  <a:schemeClr val="bg1"/>
                </a:solidFill>
              </a:rPr>
              <a:t> </a:t>
            </a:r>
            <a:r>
              <a:rPr lang="ru-RU" sz="1000" b="1" dirty="0">
                <a:ln/>
                <a:solidFill>
                  <a:schemeClr val="bg1"/>
                </a:solidFill>
              </a:rPr>
              <a:t>занятие</a:t>
            </a:r>
            <a:r>
              <a:rPr lang="ru-RU" b="1" dirty="0">
                <a:ln/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9" name="Управляющая кнопка: настраиваемая 8">
            <a:hlinkClick r:id="rId6" action="ppaction://hlinksldjump" highlightClick="1"/>
          </p:cNvPr>
          <p:cNvSpPr/>
          <p:nvPr/>
        </p:nvSpPr>
        <p:spPr>
          <a:xfrm>
            <a:off x="1019150" y="3300412"/>
            <a:ext cx="1071570" cy="428628"/>
          </a:xfrm>
          <a:prstGeom prst="actionButtonBlank">
            <a:avLst/>
          </a:prstGeom>
          <a:solidFill>
            <a:srgbClr val="00C85A"/>
          </a:solidFill>
          <a:ln w="127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rgbClr val="92D050"/>
                </a:gs>
                <a:gs pos="100000">
                  <a:schemeClr val="bg1"/>
                </a:gs>
              </a:gsLst>
              <a:lin ang="5400000" scaled="0"/>
            </a:gradFill>
            <a:beve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dirty="0">
                <a:ln/>
                <a:solidFill>
                  <a:schemeClr val="bg1"/>
                </a:solidFill>
              </a:rPr>
              <a:t>5</a:t>
            </a:r>
            <a:r>
              <a:rPr lang="ru-RU" b="1" dirty="0">
                <a:ln/>
                <a:solidFill>
                  <a:schemeClr val="bg1"/>
                </a:solidFill>
              </a:rPr>
              <a:t> </a:t>
            </a:r>
            <a:r>
              <a:rPr lang="ru-RU" sz="1000" b="1" dirty="0">
                <a:ln/>
                <a:solidFill>
                  <a:schemeClr val="bg1"/>
                </a:solidFill>
              </a:rPr>
              <a:t>занятие</a:t>
            </a:r>
            <a:r>
              <a:rPr lang="ru-RU" b="1" dirty="0">
                <a:ln/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10" name="Управляющая кнопка: настраиваемая 9">
            <a:hlinkClick r:id="rId7" action="ppaction://hlinksldjump" highlightClick="1"/>
          </p:cNvPr>
          <p:cNvSpPr/>
          <p:nvPr/>
        </p:nvSpPr>
        <p:spPr>
          <a:xfrm>
            <a:off x="1019150" y="3948116"/>
            <a:ext cx="1071570" cy="428628"/>
          </a:xfrm>
          <a:prstGeom prst="actionButtonBlank">
            <a:avLst/>
          </a:prstGeom>
          <a:solidFill>
            <a:srgbClr val="00C85A"/>
          </a:solidFill>
          <a:ln w="127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rgbClr val="92D050"/>
                </a:gs>
                <a:gs pos="100000">
                  <a:schemeClr val="bg1"/>
                </a:gs>
              </a:gsLst>
              <a:lin ang="5400000" scaled="0"/>
            </a:gradFill>
            <a:beve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dirty="0">
                <a:ln/>
                <a:solidFill>
                  <a:schemeClr val="bg1"/>
                </a:solidFill>
              </a:rPr>
              <a:t>6</a:t>
            </a:r>
            <a:r>
              <a:rPr lang="ru-RU" b="1" dirty="0">
                <a:ln/>
                <a:solidFill>
                  <a:schemeClr val="bg1"/>
                </a:solidFill>
              </a:rPr>
              <a:t> </a:t>
            </a:r>
            <a:r>
              <a:rPr lang="ru-RU" sz="1000" b="1" dirty="0">
                <a:ln/>
                <a:solidFill>
                  <a:schemeClr val="bg1"/>
                </a:solidFill>
              </a:rPr>
              <a:t>занятие</a:t>
            </a:r>
            <a:r>
              <a:rPr lang="ru-RU" b="1" dirty="0">
                <a:ln/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11" name="Управляющая кнопка: настраиваемая 10">
            <a:hlinkClick r:id="rId8" action="ppaction://hlinksldjump" highlightClick="1"/>
          </p:cNvPr>
          <p:cNvSpPr/>
          <p:nvPr/>
        </p:nvSpPr>
        <p:spPr>
          <a:xfrm>
            <a:off x="1023913" y="4586296"/>
            <a:ext cx="1071570" cy="428628"/>
          </a:xfrm>
          <a:prstGeom prst="actionButtonBlank">
            <a:avLst/>
          </a:prstGeom>
          <a:solidFill>
            <a:srgbClr val="00C85A"/>
          </a:solidFill>
          <a:ln w="127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rgbClr val="92D050"/>
                </a:gs>
                <a:gs pos="100000">
                  <a:schemeClr val="bg1"/>
                </a:gs>
              </a:gsLst>
              <a:lin ang="5400000" scaled="0"/>
            </a:gradFill>
            <a:beve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dirty="0">
                <a:ln/>
                <a:solidFill>
                  <a:schemeClr val="bg1"/>
                </a:solidFill>
              </a:rPr>
              <a:t>7</a:t>
            </a:r>
            <a:r>
              <a:rPr lang="ru-RU" b="1" dirty="0">
                <a:ln/>
                <a:solidFill>
                  <a:schemeClr val="bg1"/>
                </a:solidFill>
              </a:rPr>
              <a:t> </a:t>
            </a:r>
            <a:r>
              <a:rPr lang="ru-RU" sz="1000" b="1" dirty="0">
                <a:ln/>
                <a:solidFill>
                  <a:schemeClr val="bg1"/>
                </a:solidFill>
              </a:rPr>
              <a:t>занятие</a:t>
            </a:r>
            <a:r>
              <a:rPr lang="ru-RU" b="1" dirty="0">
                <a:ln/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40" name="Управляющая кнопка: настраиваемая 39">
            <a:hlinkClick r:id="rId9" action="ppaction://hlinksldjump" highlightClick="1"/>
          </p:cNvPr>
          <p:cNvSpPr/>
          <p:nvPr/>
        </p:nvSpPr>
        <p:spPr>
          <a:xfrm>
            <a:off x="2562210" y="719118"/>
            <a:ext cx="1071570" cy="428628"/>
          </a:xfrm>
          <a:prstGeom prst="actionButtonBlank">
            <a:avLst/>
          </a:prstGeom>
          <a:solidFill>
            <a:srgbClr val="00C85A"/>
          </a:solidFill>
          <a:ln w="127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rgbClr val="92D050"/>
                </a:gs>
                <a:gs pos="100000">
                  <a:schemeClr val="bg1"/>
                </a:gs>
              </a:gsLst>
              <a:lin ang="5400000" scaled="0"/>
            </a:gradFill>
            <a:beve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dirty="0">
                <a:ln/>
                <a:solidFill>
                  <a:schemeClr val="bg1"/>
                </a:solidFill>
              </a:rPr>
              <a:t>8 </a:t>
            </a:r>
            <a:r>
              <a:rPr lang="ru-RU" sz="1000" b="1" dirty="0">
                <a:ln/>
                <a:solidFill>
                  <a:schemeClr val="bg1"/>
                </a:solidFill>
              </a:rPr>
              <a:t>занятие</a:t>
            </a:r>
            <a:r>
              <a:rPr lang="ru-RU" b="1" dirty="0">
                <a:ln/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41" name="Управляющая кнопка: настраиваемая 40">
            <a:hlinkClick r:id="rId10" action="ppaction://hlinksldjump" highlightClick="1"/>
          </p:cNvPr>
          <p:cNvSpPr/>
          <p:nvPr/>
        </p:nvSpPr>
        <p:spPr>
          <a:xfrm>
            <a:off x="2562211" y="1352535"/>
            <a:ext cx="1071570" cy="428628"/>
          </a:xfrm>
          <a:prstGeom prst="actionButtonBlank">
            <a:avLst/>
          </a:prstGeom>
          <a:solidFill>
            <a:srgbClr val="00C85A"/>
          </a:solidFill>
          <a:ln w="127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rgbClr val="92D050"/>
                </a:gs>
                <a:gs pos="100000">
                  <a:schemeClr val="bg1"/>
                </a:gs>
              </a:gsLst>
              <a:lin ang="5400000" scaled="0"/>
            </a:gradFill>
            <a:beve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dirty="0">
                <a:ln/>
                <a:solidFill>
                  <a:schemeClr val="bg1"/>
                </a:solidFill>
              </a:rPr>
              <a:t>9</a:t>
            </a:r>
            <a:r>
              <a:rPr lang="ru-RU" b="1" dirty="0">
                <a:ln/>
                <a:solidFill>
                  <a:schemeClr val="bg1"/>
                </a:solidFill>
              </a:rPr>
              <a:t> </a:t>
            </a:r>
            <a:r>
              <a:rPr lang="ru-RU" sz="1000" b="1" dirty="0">
                <a:ln/>
                <a:solidFill>
                  <a:schemeClr val="bg1"/>
                </a:solidFill>
              </a:rPr>
              <a:t>занятие</a:t>
            </a:r>
            <a:r>
              <a:rPr lang="ru-RU" b="1" dirty="0">
                <a:ln/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42" name="Управляющая кнопка: настраиваемая 41">
            <a:hlinkClick r:id="rId11" action="ppaction://hlinksldjump" highlightClick="1"/>
          </p:cNvPr>
          <p:cNvSpPr/>
          <p:nvPr/>
        </p:nvSpPr>
        <p:spPr>
          <a:xfrm>
            <a:off x="2566973" y="2000239"/>
            <a:ext cx="1071570" cy="428628"/>
          </a:xfrm>
          <a:prstGeom prst="actionButtonBlank">
            <a:avLst/>
          </a:prstGeom>
          <a:solidFill>
            <a:srgbClr val="00C85A"/>
          </a:solidFill>
          <a:ln w="127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rgbClr val="92D050"/>
                </a:gs>
                <a:gs pos="100000">
                  <a:schemeClr val="bg1"/>
                </a:gs>
              </a:gsLst>
              <a:lin ang="5400000" scaled="0"/>
            </a:gradFill>
            <a:beve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dirty="0">
                <a:ln/>
                <a:solidFill>
                  <a:schemeClr val="bg1"/>
                </a:solidFill>
              </a:rPr>
              <a:t>10</a:t>
            </a:r>
            <a:r>
              <a:rPr lang="ru-RU" b="1" dirty="0">
                <a:ln/>
                <a:solidFill>
                  <a:schemeClr val="bg1"/>
                </a:solidFill>
              </a:rPr>
              <a:t> </a:t>
            </a:r>
            <a:r>
              <a:rPr lang="ru-RU" sz="1000" b="1" dirty="0">
                <a:ln/>
                <a:solidFill>
                  <a:schemeClr val="bg1"/>
                </a:solidFill>
              </a:rPr>
              <a:t>занятие</a:t>
            </a:r>
            <a:r>
              <a:rPr lang="ru-RU" b="1" dirty="0">
                <a:ln/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43" name="Управляющая кнопка: настраиваемая 42">
            <a:hlinkClick r:id="rId12" action="ppaction://hlinksldjump" highlightClick="1"/>
          </p:cNvPr>
          <p:cNvSpPr/>
          <p:nvPr/>
        </p:nvSpPr>
        <p:spPr>
          <a:xfrm>
            <a:off x="2576498" y="2647944"/>
            <a:ext cx="1071570" cy="428628"/>
          </a:xfrm>
          <a:prstGeom prst="actionButtonBlank">
            <a:avLst/>
          </a:prstGeom>
          <a:solidFill>
            <a:srgbClr val="00C85A"/>
          </a:solidFill>
          <a:ln w="127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rgbClr val="92D050"/>
                </a:gs>
                <a:gs pos="100000">
                  <a:schemeClr val="bg1"/>
                </a:gs>
              </a:gsLst>
              <a:lin ang="5400000" scaled="0"/>
            </a:gradFill>
            <a:beve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dirty="0">
                <a:ln/>
                <a:solidFill>
                  <a:schemeClr val="bg1"/>
                </a:solidFill>
              </a:rPr>
              <a:t>11</a:t>
            </a:r>
            <a:r>
              <a:rPr lang="ru-RU" b="1" dirty="0">
                <a:ln/>
                <a:solidFill>
                  <a:schemeClr val="bg1"/>
                </a:solidFill>
              </a:rPr>
              <a:t> </a:t>
            </a:r>
            <a:r>
              <a:rPr lang="ru-RU" sz="1000" b="1" dirty="0">
                <a:ln/>
                <a:solidFill>
                  <a:schemeClr val="bg1"/>
                </a:solidFill>
              </a:rPr>
              <a:t>занятие</a:t>
            </a:r>
            <a:r>
              <a:rPr lang="ru-RU" b="1" dirty="0">
                <a:ln/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44" name="Управляющая кнопка: настраиваемая 43">
            <a:hlinkClick r:id="rId13" action="ppaction://hlinksldjump" highlightClick="1"/>
          </p:cNvPr>
          <p:cNvSpPr/>
          <p:nvPr/>
        </p:nvSpPr>
        <p:spPr>
          <a:xfrm>
            <a:off x="2581260" y="3305174"/>
            <a:ext cx="1071570" cy="428628"/>
          </a:xfrm>
          <a:prstGeom prst="actionButtonBlank">
            <a:avLst/>
          </a:prstGeom>
          <a:solidFill>
            <a:srgbClr val="00C85A"/>
          </a:solidFill>
          <a:ln w="127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rgbClr val="92D050"/>
                </a:gs>
                <a:gs pos="100000">
                  <a:schemeClr val="bg1"/>
                </a:gs>
              </a:gsLst>
              <a:lin ang="5400000" scaled="0"/>
            </a:gradFill>
            <a:beve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dirty="0">
                <a:ln/>
                <a:solidFill>
                  <a:schemeClr val="bg1"/>
                </a:solidFill>
              </a:rPr>
              <a:t>12</a:t>
            </a:r>
            <a:r>
              <a:rPr lang="ru-RU" b="1" dirty="0">
                <a:ln/>
                <a:solidFill>
                  <a:schemeClr val="bg1"/>
                </a:solidFill>
              </a:rPr>
              <a:t> </a:t>
            </a:r>
            <a:r>
              <a:rPr lang="ru-RU" sz="1000" b="1" dirty="0">
                <a:ln/>
                <a:solidFill>
                  <a:schemeClr val="bg1"/>
                </a:solidFill>
              </a:rPr>
              <a:t>занятие</a:t>
            </a:r>
            <a:r>
              <a:rPr lang="ru-RU" b="1" dirty="0">
                <a:ln/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45" name="Управляющая кнопка: настраиваемая 44">
            <a:hlinkClick r:id="rId14" action="ppaction://hlinksldjump" highlightClick="1"/>
          </p:cNvPr>
          <p:cNvSpPr/>
          <p:nvPr/>
        </p:nvSpPr>
        <p:spPr>
          <a:xfrm>
            <a:off x="2581260" y="3952878"/>
            <a:ext cx="1071570" cy="428628"/>
          </a:xfrm>
          <a:prstGeom prst="actionButtonBlank">
            <a:avLst/>
          </a:prstGeom>
          <a:solidFill>
            <a:srgbClr val="00C85A"/>
          </a:solidFill>
          <a:ln w="127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rgbClr val="92D050"/>
                </a:gs>
                <a:gs pos="100000">
                  <a:schemeClr val="bg1"/>
                </a:gs>
              </a:gsLst>
              <a:lin ang="5400000" scaled="0"/>
            </a:gradFill>
            <a:beve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dirty="0">
                <a:ln/>
                <a:solidFill>
                  <a:schemeClr val="bg1"/>
                </a:solidFill>
              </a:rPr>
              <a:t>13</a:t>
            </a:r>
            <a:r>
              <a:rPr lang="ru-RU" b="1" dirty="0">
                <a:ln/>
                <a:solidFill>
                  <a:schemeClr val="bg1"/>
                </a:solidFill>
              </a:rPr>
              <a:t> </a:t>
            </a:r>
            <a:r>
              <a:rPr lang="ru-RU" sz="1000" b="1" dirty="0">
                <a:ln/>
                <a:solidFill>
                  <a:schemeClr val="bg1"/>
                </a:solidFill>
              </a:rPr>
              <a:t>занятие</a:t>
            </a:r>
            <a:r>
              <a:rPr lang="ru-RU" b="1" dirty="0">
                <a:ln/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46" name="Управляющая кнопка: настраиваемая 45">
            <a:hlinkClick r:id="rId15" action="ppaction://hlinksldjump" highlightClick="1"/>
          </p:cNvPr>
          <p:cNvSpPr/>
          <p:nvPr/>
        </p:nvSpPr>
        <p:spPr>
          <a:xfrm>
            <a:off x="2586023" y="4591058"/>
            <a:ext cx="1071570" cy="428628"/>
          </a:xfrm>
          <a:prstGeom prst="actionButtonBlank">
            <a:avLst/>
          </a:prstGeom>
          <a:solidFill>
            <a:srgbClr val="00C85A"/>
          </a:solidFill>
          <a:ln w="127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rgbClr val="92D050"/>
                </a:gs>
                <a:gs pos="100000">
                  <a:schemeClr val="bg1"/>
                </a:gs>
              </a:gsLst>
              <a:lin ang="5400000" scaled="0"/>
            </a:gradFill>
            <a:beve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dirty="0">
                <a:ln/>
                <a:solidFill>
                  <a:schemeClr val="bg1"/>
                </a:solidFill>
              </a:rPr>
              <a:t>14</a:t>
            </a:r>
            <a:r>
              <a:rPr lang="ru-RU" b="1" dirty="0">
                <a:ln/>
                <a:solidFill>
                  <a:schemeClr val="bg1"/>
                </a:solidFill>
              </a:rPr>
              <a:t> </a:t>
            </a:r>
            <a:r>
              <a:rPr lang="ru-RU" sz="1000" b="1" dirty="0">
                <a:ln/>
                <a:solidFill>
                  <a:schemeClr val="bg1"/>
                </a:solidFill>
              </a:rPr>
              <a:t>занятие</a:t>
            </a:r>
            <a:r>
              <a:rPr lang="ru-RU" b="1" dirty="0">
                <a:ln/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47" name="Управляющая кнопка: настраиваемая 46">
            <a:hlinkClick r:id="rId16" action="ppaction://hlinksldjump" highlightClick="1"/>
          </p:cNvPr>
          <p:cNvSpPr/>
          <p:nvPr/>
        </p:nvSpPr>
        <p:spPr>
          <a:xfrm>
            <a:off x="4057646" y="714356"/>
            <a:ext cx="1071570" cy="428628"/>
          </a:xfrm>
          <a:prstGeom prst="actionButtonBlank">
            <a:avLst/>
          </a:prstGeom>
          <a:solidFill>
            <a:srgbClr val="00C85A"/>
          </a:solidFill>
          <a:ln w="127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rgbClr val="92D050"/>
                </a:gs>
                <a:gs pos="100000">
                  <a:schemeClr val="bg1"/>
                </a:gs>
              </a:gsLst>
              <a:lin ang="5400000" scaled="0"/>
            </a:gradFill>
            <a:beve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dirty="0">
                <a:ln/>
                <a:solidFill>
                  <a:schemeClr val="bg1"/>
                </a:solidFill>
              </a:rPr>
              <a:t>15</a:t>
            </a:r>
            <a:r>
              <a:rPr lang="ru-RU" b="1" dirty="0">
                <a:ln/>
                <a:solidFill>
                  <a:schemeClr val="bg1"/>
                </a:solidFill>
              </a:rPr>
              <a:t> </a:t>
            </a:r>
            <a:r>
              <a:rPr lang="ru-RU" sz="1000" b="1" dirty="0">
                <a:ln/>
                <a:solidFill>
                  <a:schemeClr val="bg1"/>
                </a:solidFill>
              </a:rPr>
              <a:t>занятие</a:t>
            </a:r>
            <a:r>
              <a:rPr lang="ru-RU" b="1" dirty="0">
                <a:ln/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48" name="Управляющая кнопка: настраиваемая 47">
            <a:hlinkClick r:id="rId17" action="ppaction://hlinksldjump" highlightClick="1"/>
          </p:cNvPr>
          <p:cNvSpPr/>
          <p:nvPr/>
        </p:nvSpPr>
        <p:spPr>
          <a:xfrm>
            <a:off x="4057647" y="1347773"/>
            <a:ext cx="1071570" cy="428628"/>
          </a:xfrm>
          <a:prstGeom prst="actionButtonBlank">
            <a:avLst/>
          </a:prstGeom>
          <a:solidFill>
            <a:srgbClr val="00C85A"/>
          </a:solidFill>
          <a:ln w="127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rgbClr val="92D050"/>
                </a:gs>
                <a:gs pos="100000">
                  <a:schemeClr val="bg1"/>
                </a:gs>
              </a:gsLst>
              <a:lin ang="5400000" scaled="0"/>
            </a:gradFill>
            <a:beve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dirty="0">
                <a:ln/>
                <a:solidFill>
                  <a:schemeClr val="bg1"/>
                </a:solidFill>
              </a:rPr>
              <a:t>16</a:t>
            </a:r>
            <a:r>
              <a:rPr lang="ru-RU" b="1" dirty="0">
                <a:ln/>
                <a:solidFill>
                  <a:schemeClr val="bg1"/>
                </a:solidFill>
              </a:rPr>
              <a:t> </a:t>
            </a:r>
            <a:r>
              <a:rPr lang="ru-RU" sz="1000" b="1" dirty="0">
                <a:ln/>
                <a:solidFill>
                  <a:schemeClr val="bg1"/>
                </a:solidFill>
              </a:rPr>
              <a:t>занятие</a:t>
            </a:r>
            <a:r>
              <a:rPr lang="ru-RU" b="1" dirty="0">
                <a:ln/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49" name="Управляющая кнопка: настраиваемая 48">
            <a:hlinkClick r:id="rId18" action="ppaction://hlinksldjump" highlightClick="1"/>
          </p:cNvPr>
          <p:cNvSpPr/>
          <p:nvPr/>
        </p:nvSpPr>
        <p:spPr>
          <a:xfrm>
            <a:off x="4062409" y="1995477"/>
            <a:ext cx="1071570" cy="428628"/>
          </a:xfrm>
          <a:prstGeom prst="actionButtonBlank">
            <a:avLst/>
          </a:prstGeom>
          <a:solidFill>
            <a:srgbClr val="00C85A"/>
          </a:solidFill>
          <a:ln w="127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rgbClr val="92D050"/>
                </a:gs>
                <a:gs pos="100000">
                  <a:schemeClr val="bg1"/>
                </a:gs>
              </a:gsLst>
              <a:lin ang="5400000" scaled="0"/>
            </a:gradFill>
            <a:beve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dirty="0">
                <a:ln/>
                <a:solidFill>
                  <a:schemeClr val="bg1"/>
                </a:solidFill>
              </a:rPr>
              <a:t>17</a:t>
            </a:r>
            <a:r>
              <a:rPr lang="ru-RU" b="1" dirty="0">
                <a:ln/>
                <a:solidFill>
                  <a:schemeClr val="bg1"/>
                </a:solidFill>
              </a:rPr>
              <a:t> </a:t>
            </a:r>
            <a:r>
              <a:rPr lang="ru-RU" sz="1000" b="1" dirty="0">
                <a:ln/>
                <a:solidFill>
                  <a:schemeClr val="bg1"/>
                </a:solidFill>
              </a:rPr>
              <a:t>занятие</a:t>
            </a:r>
            <a:r>
              <a:rPr lang="ru-RU" b="1" dirty="0">
                <a:ln/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50" name="Управляющая кнопка: настраиваемая 49">
            <a:hlinkClick r:id="rId19" action="ppaction://hlinksldjump" highlightClick="1"/>
          </p:cNvPr>
          <p:cNvSpPr/>
          <p:nvPr/>
        </p:nvSpPr>
        <p:spPr>
          <a:xfrm>
            <a:off x="4071934" y="2643182"/>
            <a:ext cx="1071570" cy="428628"/>
          </a:xfrm>
          <a:prstGeom prst="actionButtonBlank">
            <a:avLst/>
          </a:prstGeom>
          <a:solidFill>
            <a:srgbClr val="00C85A"/>
          </a:solidFill>
          <a:ln w="127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rgbClr val="92D050"/>
                </a:gs>
                <a:gs pos="100000">
                  <a:schemeClr val="bg1"/>
                </a:gs>
              </a:gsLst>
              <a:lin ang="5400000" scaled="0"/>
            </a:gradFill>
            <a:beve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dirty="0">
                <a:ln/>
                <a:solidFill>
                  <a:schemeClr val="bg1"/>
                </a:solidFill>
              </a:rPr>
              <a:t>18</a:t>
            </a:r>
            <a:r>
              <a:rPr lang="ru-RU" b="1" dirty="0">
                <a:ln/>
                <a:solidFill>
                  <a:schemeClr val="bg1"/>
                </a:solidFill>
              </a:rPr>
              <a:t> </a:t>
            </a:r>
            <a:r>
              <a:rPr lang="ru-RU" sz="1000" b="1" dirty="0">
                <a:ln/>
                <a:solidFill>
                  <a:schemeClr val="bg1"/>
                </a:solidFill>
              </a:rPr>
              <a:t>занятие</a:t>
            </a:r>
            <a:r>
              <a:rPr lang="ru-RU" b="1" dirty="0">
                <a:ln/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51" name="Управляющая кнопка: настраиваемая 50">
            <a:hlinkClick r:id="rId20" action="ppaction://hlinksldjump" highlightClick="1"/>
          </p:cNvPr>
          <p:cNvSpPr/>
          <p:nvPr/>
        </p:nvSpPr>
        <p:spPr>
          <a:xfrm>
            <a:off x="4076696" y="3300412"/>
            <a:ext cx="1071570" cy="428628"/>
          </a:xfrm>
          <a:prstGeom prst="actionButtonBlank">
            <a:avLst/>
          </a:prstGeom>
          <a:solidFill>
            <a:srgbClr val="00C85A"/>
          </a:solidFill>
          <a:ln w="127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rgbClr val="92D050"/>
                </a:gs>
                <a:gs pos="100000">
                  <a:schemeClr val="bg1"/>
                </a:gs>
              </a:gsLst>
              <a:lin ang="5400000" scaled="0"/>
            </a:gradFill>
            <a:beve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dirty="0">
                <a:ln/>
                <a:solidFill>
                  <a:schemeClr val="bg1"/>
                </a:solidFill>
              </a:rPr>
              <a:t>19</a:t>
            </a:r>
            <a:r>
              <a:rPr lang="ru-RU" b="1" dirty="0">
                <a:ln/>
                <a:solidFill>
                  <a:schemeClr val="bg1"/>
                </a:solidFill>
              </a:rPr>
              <a:t> </a:t>
            </a:r>
            <a:r>
              <a:rPr lang="ru-RU" sz="1000" b="1" dirty="0">
                <a:ln/>
                <a:solidFill>
                  <a:schemeClr val="bg1"/>
                </a:solidFill>
              </a:rPr>
              <a:t>занятие</a:t>
            </a:r>
            <a:r>
              <a:rPr lang="ru-RU" b="1" dirty="0">
                <a:ln/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52" name="Управляющая кнопка: настраиваемая 51">
            <a:hlinkClick r:id="rId21" action="ppaction://hlinksldjump" highlightClick="1"/>
          </p:cNvPr>
          <p:cNvSpPr/>
          <p:nvPr/>
        </p:nvSpPr>
        <p:spPr>
          <a:xfrm>
            <a:off x="4076696" y="3948116"/>
            <a:ext cx="1071570" cy="428628"/>
          </a:xfrm>
          <a:prstGeom prst="actionButtonBlank">
            <a:avLst/>
          </a:prstGeom>
          <a:solidFill>
            <a:srgbClr val="00C85A"/>
          </a:solidFill>
          <a:ln w="127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rgbClr val="92D050"/>
                </a:gs>
                <a:gs pos="100000">
                  <a:schemeClr val="bg1"/>
                </a:gs>
              </a:gsLst>
              <a:lin ang="5400000" scaled="0"/>
            </a:gradFill>
            <a:beve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dirty="0">
                <a:ln/>
                <a:solidFill>
                  <a:schemeClr val="bg1"/>
                </a:solidFill>
              </a:rPr>
              <a:t>20</a:t>
            </a:r>
            <a:r>
              <a:rPr lang="ru-RU" b="1" dirty="0">
                <a:ln/>
                <a:solidFill>
                  <a:schemeClr val="bg1"/>
                </a:solidFill>
              </a:rPr>
              <a:t> </a:t>
            </a:r>
            <a:r>
              <a:rPr lang="ru-RU" sz="1000" b="1" dirty="0">
                <a:ln/>
                <a:solidFill>
                  <a:schemeClr val="bg1"/>
                </a:solidFill>
              </a:rPr>
              <a:t>занятие</a:t>
            </a:r>
            <a:r>
              <a:rPr lang="ru-RU" b="1" dirty="0">
                <a:ln/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53" name="Управляющая кнопка: настраиваемая 52">
            <a:hlinkClick r:id="rId22" action="ppaction://hlinksldjump" highlightClick="1"/>
          </p:cNvPr>
          <p:cNvSpPr/>
          <p:nvPr/>
        </p:nvSpPr>
        <p:spPr>
          <a:xfrm>
            <a:off x="4081459" y="4586296"/>
            <a:ext cx="1071570" cy="428628"/>
          </a:xfrm>
          <a:prstGeom prst="actionButtonBlank">
            <a:avLst/>
          </a:prstGeom>
          <a:solidFill>
            <a:srgbClr val="00C85A"/>
          </a:solidFill>
          <a:ln w="127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rgbClr val="92D050"/>
                </a:gs>
                <a:gs pos="100000">
                  <a:schemeClr val="bg1"/>
                </a:gs>
              </a:gsLst>
              <a:lin ang="5400000" scaled="0"/>
            </a:gradFill>
            <a:beve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dirty="0">
                <a:ln/>
                <a:solidFill>
                  <a:schemeClr val="bg1"/>
                </a:solidFill>
              </a:rPr>
              <a:t>21 </a:t>
            </a:r>
            <a:r>
              <a:rPr lang="ru-RU" sz="1000" b="1" dirty="0">
                <a:ln/>
                <a:solidFill>
                  <a:schemeClr val="bg1"/>
                </a:solidFill>
              </a:rPr>
              <a:t>занятие</a:t>
            </a:r>
            <a:r>
              <a:rPr lang="ru-RU" b="1" dirty="0">
                <a:ln/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54" name="Управляющая кнопка: настраиваемая 53">
            <a:hlinkClick r:id="rId23" action="ppaction://hlinksldjump" highlightClick="1"/>
          </p:cNvPr>
          <p:cNvSpPr/>
          <p:nvPr/>
        </p:nvSpPr>
        <p:spPr>
          <a:xfrm>
            <a:off x="5629282" y="723881"/>
            <a:ext cx="1071570" cy="428628"/>
          </a:xfrm>
          <a:prstGeom prst="actionButtonBlank">
            <a:avLst/>
          </a:prstGeom>
          <a:solidFill>
            <a:srgbClr val="00C85A"/>
          </a:solidFill>
          <a:ln w="127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rgbClr val="92D050"/>
                </a:gs>
                <a:gs pos="100000">
                  <a:schemeClr val="bg1"/>
                </a:gs>
              </a:gsLst>
              <a:lin ang="5400000" scaled="0"/>
            </a:gradFill>
            <a:beve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dirty="0">
                <a:ln/>
                <a:solidFill>
                  <a:schemeClr val="bg1"/>
                </a:solidFill>
              </a:rPr>
              <a:t>22</a:t>
            </a:r>
            <a:r>
              <a:rPr lang="ru-RU" b="1" dirty="0">
                <a:ln/>
                <a:solidFill>
                  <a:schemeClr val="bg1"/>
                </a:solidFill>
              </a:rPr>
              <a:t> </a:t>
            </a:r>
            <a:r>
              <a:rPr lang="ru-RU" sz="1000" b="1" dirty="0">
                <a:ln/>
                <a:solidFill>
                  <a:schemeClr val="bg1"/>
                </a:solidFill>
              </a:rPr>
              <a:t>занятие</a:t>
            </a:r>
            <a:r>
              <a:rPr lang="ru-RU" b="1" dirty="0">
                <a:ln/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55" name="Управляющая кнопка: настраиваемая 54">
            <a:hlinkClick r:id="rId24" action="ppaction://hlinksldjump" highlightClick="1"/>
          </p:cNvPr>
          <p:cNvSpPr/>
          <p:nvPr/>
        </p:nvSpPr>
        <p:spPr>
          <a:xfrm>
            <a:off x="5629283" y="1357298"/>
            <a:ext cx="1071570" cy="428628"/>
          </a:xfrm>
          <a:prstGeom prst="actionButtonBlank">
            <a:avLst/>
          </a:prstGeom>
          <a:solidFill>
            <a:srgbClr val="00C85A"/>
          </a:solidFill>
          <a:ln w="127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rgbClr val="92D050"/>
                </a:gs>
                <a:gs pos="100000">
                  <a:schemeClr val="bg1"/>
                </a:gs>
              </a:gsLst>
              <a:lin ang="5400000" scaled="0"/>
            </a:gradFill>
            <a:beve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dirty="0">
                <a:ln/>
                <a:solidFill>
                  <a:schemeClr val="bg1"/>
                </a:solidFill>
              </a:rPr>
              <a:t>23</a:t>
            </a:r>
            <a:r>
              <a:rPr lang="ru-RU" b="1" dirty="0">
                <a:ln/>
                <a:solidFill>
                  <a:schemeClr val="bg1"/>
                </a:solidFill>
              </a:rPr>
              <a:t> </a:t>
            </a:r>
            <a:r>
              <a:rPr lang="ru-RU" sz="1000" b="1" dirty="0">
                <a:ln/>
                <a:solidFill>
                  <a:schemeClr val="bg1"/>
                </a:solidFill>
              </a:rPr>
              <a:t>занятие</a:t>
            </a:r>
            <a:r>
              <a:rPr lang="ru-RU" b="1" dirty="0">
                <a:ln/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56" name="Управляющая кнопка: настраиваемая 55">
            <a:hlinkClick r:id="rId25" action="ppaction://hlinksldjump" highlightClick="1"/>
          </p:cNvPr>
          <p:cNvSpPr/>
          <p:nvPr/>
        </p:nvSpPr>
        <p:spPr>
          <a:xfrm>
            <a:off x="5634045" y="2005002"/>
            <a:ext cx="1071570" cy="428628"/>
          </a:xfrm>
          <a:prstGeom prst="actionButtonBlank">
            <a:avLst/>
          </a:prstGeom>
          <a:solidFill>
            <a:srgbClr val="00C85A"/>
          </a:solidFill>
          <a:ln w="127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rgbClr val="92D050"/>
                </a:gs>
                <a:gs pos="100000">
                  <a:schemeClr val="bg1"/>
                </a:gs>
              </a:gsLst>
              <a:lin ang="5400000" scaled="0"/>
            </a:gradFill>
            <a:beve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dirty="0">
                <a:ln/>
                <a:solidFill>
                  <a:schemeClr val="bg1"/>
                </a:solidFill>
              </a:rPr>
              <a:t>24</a:t>
            </a:r>
            <a:r>
              <a:rPr lang="ru-RU" b="1" dirty="0">
                <a:ln/>
                <a:solidFill>
                  <a:schemeClr val="bg1"/>
                </a:solidFill>
              </a:rPr>
              <a:t> </a:t>
            </a:r>
            <a:r>
              <a:rPr lang="ru-RU" sz="1000" b="1" dirty="0">
                <a:ln/>
                <a:solidFill>
                  <a:schemeClr val="bg1"/>
                </a:solidFill>
              </a:rPr>
              <a:t>занятие</a:t>
            </a:r>
            <a:r>
              <a:rPr lang="ru-RU" b="1" dirty="0">
                <a:ln/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57" name="Управляющая кнопка: настраиваемая 56">
            <a:hlinkClick r:id="rId26" action="ppaction://hlinksldjump" highlightClick="1"/>
          </p:cNvPr>
          <p:cNvSpPr/>
          <p:nvPr/>
        </p:nvSpPr>
        <p:spPr>
          <a:xfrm>
            <a:off x="5643570" y="2652707"/>
            <a:ext cx="1071570" cy="428628"/>
          </a:xfrm>
          <a:prstGeom prst="actionButtonBlank">
            <a:avLst/>
          </a:prstGeom>
          <a:solidFill>
            <a:srgbClr val="00C85A"/>
          </a:solidFill>
          <a:ln w="127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rgbClr val="92D050"/>
                </a:gs>
                <a:gs pos="100000">
                  <a:schemeClr val="bg1"/>
                </a:gs>
              </a:gsLst>
              <a:lin ang="5400000" scaled="0"/>
            </a:gradFill>
            <a:beve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dirty="0">
                <a:ln/>
                <a:solidFill>
                  <a:schemeClr val="bg1"/>
                </a:solidFill>
              </a:rPr>
              <a:t>25</a:t>
            </a:r>
            <a:r>
              <a:rPr lang="ru-RU" b="1" dirty="0">
                <a:ln/>
                <a:solidFill>
                  <a:schemeClr val="bg1"/>
                </a:solidFill>
              </a:rPr>
              <a:t> </a:t>
            </a:r>
            <a:r>
              <a:rPr lang="ru-RU" sz="1000" b="1" dirty="0">
                <a:ln/>
                <a:solidFill>
                  <a:schemeClr val="bg1"/>
                </a:solidFill>
              </a:rPr>
              <a:t>занятие</a:t>
            </a:r>
            <a:r>
              <a:rPr lang="ru-RU" b="1" dirty="0">
                <a:ln/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58" name="Управляющая кнопка: настраиваемая 57">
            <a:hlinkClick r:id="rId27" action="ppaction://hlinksldjump" highlightClick="1"/>
          </p:cNvPr>
          <p:cNvSpPr/>
          <p:nvPr/>
        </p:nvSpPr>
        <p:spPr>
          <a:xfrm>
            <a:off x="5648332" y="3309937"/>
            <a:ext cx="1071570" cy="428628"/>
          </a:xfrm>
          <a:prstGeom prst="actionButtonBlank">
            <a:avLst/>
          </a:prstGeom>
          <a:solidFill>
            <a:srgbClr val="00C85A"/>
          </a:solidFill>
          <a:ln w="127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rgbClr val="92D050"/>
                </a:gs>
                <a:gs pos="100000">
                  <a:schemeClr val="bg1"/>
                </a:gs>
              </a:gsLst>
              <a:lin ang="5400000" scaled="0"/>
            </a:gradFill>
            <a:beve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dirty="0">
                <a:ln/>
                <a:solidFill>
                  <a:schemeClr val="bg1"/>
                </a:solidFill>
              </a:rPr>
              <a:t>26</a:t>
            </a:r>
            <a:r>
              <a:rPr lang="ru-RU" b="1" dirty="0">
                <a:ln/>
                <a:solidFill>
                  <a:schemeClr val="bg1"/>
                </a:solidFill>
              </a:rPr>
              <a:t> </a:t>
            </a:r>
            <a:r>
              <a:rPr lang="ru-RU" sz="1000" b="1" dirty="0">
                <a:ln/>
                <a:solidFill>
                  <a:schemeClr val="bg1"/>
                </a:solidFill>
              </a:rPr>
              <a:t>занятие</a:t>
            </a:r>
            <a:r>
              <a:rPr lang="ru-RU" b="1" dirty="0">
                <a:ln/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59" name="Управляющая кнопка: настраиваемая 58">
            <a:hlinkClick r:id="rId28" action="ppaction://hlinksldjump" highlightClick="1"/>
          </p:cNvPr>
          <p:cNvSpPr/>
          <p:nvPr/>
        </p:nvSpPr>
        <p:spPr>
          <a:xfrm>
            <a:off x="5648332" y="3957641"/>
            <a:ext cx="1071570" cy="428628"/>
          </a:xfrm>
          <a:prstGeom prst="actionButtonBlank">
            <a:avLst/>
          </a:prstGeom>
          <a:solidFill>
            <a:srgbClr val="00C85A"/>
          </a:solidFill>
          <a:ln w="127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rgbClr val="92D050"/>
                </a:gs>
                <a:gs pos="100000">
                  <a:schemeClr val="bg1"/>
                </a:gs>
              </a:gsLst>
              <a:lin ang="5400000" scaled="0"/>
            </a:gradFill>
            <a:beve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dirty="0">
                <a:ln/>
                <a:solidFill>
                  <a:schemeClr val="bg1"/>
                </a:solidFill>
              </a:rPr>
              <a:t>27</a:t>
            </a:r>
            <a:r>
              <a:rPr lang="ru-RU" b="1" dirty="0">
                <a:ln/>
                <a:solidFill>
                  <a:schemeClr val="bg1"/>
                </a:solidFill>
              </a:rPr>
              <a:t> </a:t>
            </a:r>
            <a:r>
              <a:rPr lang="ru-RU" sz="1000" b="1" dirty="0">
                <a:ln/>
                <a:solidFill>
                  <a:schemeClr val="bg1"/>
                </a:solidFill>
              </a:rPr>
              <a:t>занятие</a:t>
            </a:r>
            <a:r>
              <a:rPr lang="ru-RU" b="1" dirty="0">
                <a:ln/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60" name="Управляющая кнопка: настраиваемая 59">
            <a:hlinkClick r:id="rId29" action="ppaction://hlinksldjump" highlightClick="1"/>
          </p:cNvPr>
          <p:cNvSpPr/>
          <p:nvPr/>
        </p:nvSpPr>
        <p:spPr>
          <a:xfrm>
            <a:off x="5653095" y="4595821"/>
            <a:ext cx="1071570" cy="428628"/>
          </a:xfrm>
          <a:prstGeom prst="actionButtonBlank">
            <a:avLst/>
          </a:prstGeom>
          <a:solidFill>
            <a:srgbClr val="00C85A"/>
          </a:solidFill>
          <a:ln w="127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rgbClr val="92D050"/>
                </a:gs>
                <a:gs pos="100000">
                  <a:schemeClr val="bg1"/>
                </a:gs>
              </a:gsLst>
              <a:lin ang="5400000" scaled="0"/>
            </a:gradFill>
            <a:beve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dirty="0">
                <a:ln/>
                <a:solidFill>
                  <a:schemeClr val="bg1"/>
                </a:solidFill>
              </a:rPr>
              <a:t>28</a:t>
            </a:r>
            <a:r>
              <a:rPr lang="ru-RU" b="1" dirty="0">
                <a:ln/>
                <a:solidFill>
                  <a:schemeClr val="bg1"/>
                </a:solidFill>
              </a:rPr>
              <a:t> </a:t>
            </a:r>
            <a:r>
              <a:rPr lang="ru-RU" sz="1000" b="1" dirty="0">
                <a:ln/>
                <a:solidFill>
                  <a:schemeClr val="bg1"/>
                </a:solidFill>
              </a:rPr>
              <a:t>занятие</a:t>
            </a:r>
            <a:r>
              <a:rPr lang="ru-RU" b="1" dirty="0">
                <a:ln/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61" name="Управляющая кнопка: настраиваемая 60">
            <a:hlinkClick r:id="rId30" action="ppaction://hlinksldjump" highlightClick="1"/>
          </p:cNvPr>
          <p:cNvSpPr/>
          <p:nvPr/>
        </p:nvSpPr>
        <p:spPr>
          <a:xfrm>
            <a:off x="7110430" y="704831"/>
            <a:ext cx="1071570" cy="428628"/>
          </a:xfrm>
          <a:prstGeom prst="actionButtonBlank">
            <a:avLst/>
          </a:prstGeom>
          <a:solidFill>
            <a:srgbClr val="00C85A"/>
          </a:solidFill>
          <a:ln w="127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rgbClr val="92D050"/>
                </a:gs>
                <a:gs pos="100000">
                  <a:schemeClr val="bg1"/>
                </a:gs>
              </a:gsLst>
              <a:lin ang="5400000" scaled="0"/>
            </a:gradFill>
            <a:beve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dirty="0">
                <a:ln/>
                <a:solidFill>
                  <a:schemeClr val="bg1"/>
                </a:solidFill>
              </a:rPr>
              <a:t>29</a:t>
            </a:r>
            <a:r>
              <a:rPr lang="ru-RU" b="1" dirty="0">
                <a:ln/>
                <a:solidFill>
                  <a:schemeClr val="bg1"/>
                </a:solidFill>
              </a:rPr>
              <a:t> </a:t>
            </a:r>
            <a:r>
              <a:rPr lang="ru-RU" sz="1000" b="1" dirty="0">
                <a:ln/>
                <a:solidFill>
                  <a:schemeClr val="bg1"/>
                </a:solidFill>
              </a:rPr>
              <a:t>занятие</a:t>
            </a:r>
            <a:r>
              <a:rPr lang="ru-RU" b="1" dirty="0">
                <a:ln/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62" name="Управляющая кнопка: настраиваемая 61">
            <a:hlinkClick r:id="rId31" action="ppaction://hlinksldjump" highlightClick="1"/>
          </p:cNvPr>
          <p:cNvSpPr/>
          <p:nvPr/>
        </p:nvSpPr>
        <p:spPr>
          <a:xfrm>
            <a:off x="7110431" y="1338248"/>
            <a:ext cx="1071570" cy="428628"/>
          </a:xfrm>
          <a:prstGeom prst="actionButtonBlank">
            <a:avLst/>
          </a:prstGeom>
          <a:solidFill>
            <a:srgbClr val="00C85A"/>
          </a:solidFill>
          <a:ln w="127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rgbClr val="92D050"/>
                </a:gs>
                <a:gs pos="100000">
                  <a:schemeClr val="bg1"/>
                </a:gs>
              </a:gsLst>
              <a:lin ang="5400000" scaled="0"/>
            </a:gradFill>
            <a:beve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dirty="0">
                <a:ln/>
                <a:solidFill>
                  <a:schemeClr val="bg1"/>
                </a:solidFill>
              </a:rPr>
              <a:t>30</a:t>
            </a:r>
            <a:r>
              <a:rPr lang="ru-RU" b="1" dirty="0">
                <a:ln/>
                <a:solidFill>
                  <a:schemeClr val="bg1"/>
                </a:solidFill>
              </a:rPr>
              <a:t> </a:t>
            </a:r>
            <a:r>
              <a:rPr lang="ru-RU" sz="1000" b="1" dirty="0">
                <a:ln/>
                <a:solidFill>
                  <a:schemeClr val="bg1"/>
                </a:solidFill>
              </a:rPr>
              <a:t>занятие</a:t>
            </a:r>
            <a:r>
              <a:rPr lang="ru-RU" b="1" dirty="0">
                <a:ln/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63" name="Управляющая кнопка: настраиваемая 62">
            <a:hlinkClick r:id="rId32" action="ppaction://hlinksldjump" highlightClick="1"/>
          </p:cNvPr>
          <p:cNvSpPr/>
          <p:nvPr/>
        </p:nvSpPr>
        <p:spPr>
          <a:xfrm>
            <a:off x="7115193" y="1985952"/>
            <a:ext cx="1071570" cy="428628"/>
          </a:xfrm>
          <a:prstGeom prst="actionButtonBlank">
            <a:avLst/>
          </a:prstGeom>
          <a:solidFill>
            <a:srgbClr val="00C85A"/>
          </a:solidFill>
          <a:ln w="127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rgbClr val="92D050"/>
                </a:gs>
                <a:gs pos="100000">
                  <a:schemeClr val="bg1"/>
                </a:gs>
              </a:gsLst>
              <a:lin ang="5400000" scaled="0"/>
            </a:gradFill>
            <a:beve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dirty="0">
                <a:ln/>
                <a:solidFill>
                  <a:schemeClr val="bg1"/>
                </a:solidFill>
              </a:rPr>
              <a:t>31 </a:t>
            </a:r>
            <a:r>
              <a:rPr lang="ru-RU" sz="1000" b="1" dirty="0">
                <a:ln/>
                <a:solidFill>
                  <a:schemeClr val="bg1"/>
                </a:solidFill>
              </a:rPr>
              <a:t>занятие</a:t>
            </a:r>
            <a:r>
              <a:rPr lang="ru-RU" b="1" dirty="0">
                <a:ln/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64" name="Управляющая кнопка: настраиваемая 63">
            <a:hlinkClick r:id="rId33" action="ppaction://hlinksldjump" highlightClick="1"/>
          </p:cNvPr>
          <p:cNvSpPr/>
          <p:nvPr/>
        </p:nvSpPr>
        <p:spPr>
          <a:xfrm>
            <a:off x="7124718" y="2633657"/>
            <a:ext cx="1071570" cy="428628"/>
          </a:xfrm>
          <a:prstGeom prst="actionButtonBlank">
            <a:avLst/>
          </a:prstGeom>
          <a:solidFill>
            <a:srgbClr val="00C85A"/>
          </a:solidFill>
          <a:ln w="127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rgbClr val="92D050"/>
                </a:gs>
                <a:gs pos="100000">
                  <a:schemeClr val="bg1"/>
                </a:gs>
              </a:gsLst>
              <a:lin ang="5400000" scaled="0"/>
            </a:gradFill>
            <a:beve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dirty="0">
                <a:ln/>
                <a:solidFill>
                  <a:schemeClr val="bg1"/>
                </a:solidFill>
              </a:rPr>
              <a:t>32</a:t>
            </a:r>
            <a:r>
              <a:rPr lang="ru-RU" b="1" dirty="0">
                <a:ln/>
                <a:solidFill>
                  <a:schemeClr val="bg1"/>
                </a:solidFill>
              </a:rPr>
              <a:t> </a:t>
            </a:r>
            <a:r>
              <a:rPr lang="ru-RU" sz="1000" b="1" dirty="0">
                <a:ln/>
                <a:solidFill>
                  <a:schemeClr val="bg1"/>
                </a:solidFill>
              </a:rPr>
              <a:t>занятие</a:t>
            </a:r>
            <a:r>
              <a:rPr lang="ru-RU" b="1" dirty="0">
                <a:ln/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65" name="Управляющая кнопка: настраиваемая 64">
            <a:hlinkClick r:id="rId34" action="ppaction://hlinksldjump" highlightClick="1"/>
          </p:cNvPr>
          <p:cNvSpPr/>
          <p:nvPr/>
        </p:nvSpPr>
        <p:spPr>
          <a:xfrm>
            <a:off x="7129480" y="3290887"/>
            <a:ext cx="1071570" cy="428628"/>
          </a:xfrm>
          <a:prstGeom prst="actionButtonBlank">
            <a:avLst/>
          </a:prstGeom>
          <a:solidFill>
            <a:srgbClr val="00C85A"/>
          </a:solidFill>
          <a:ln w="127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rgbClr val="92D050"/>
                </a:gs>
                <a:gs pos="100000">
                  <a:schemeClr val="bg1"/>
                </a:gs>
              </a:gsLst>
              <a:lin ang="5400000" scaled="0"/>
            </a:gradFill>
            <a:beve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dirty="0">
                <a:ln/>
                <a:solidFill>
                  <a:schemeClr val="bg1"/>
                </a:solidFill>
              </a:rPr>
              <a:t>33</a:t>
            </a:r>
            <a:r>
              <a:rPr lang="ru-RU" b="1" dirty="0">
                <a:ln/>
                <a:solidFill>
                  <a:schemeClr val="bg1"/>
                </a:solidFill>
              </a:rPr>
              <a:t> </a:t>
            </a:r>
            <a:r>
              <a:rPr lang="ru-RU" sz="1000" b="1" dirty="0">
                <a:ln/>
                <a:solidFill>
                  <a:schemeClr val="bg1"/>
                </a:solidFill>
              </a:rPr>
              <a:t>занятие</a:t>
            </a:r>
            <a:r>
              <a:rPr lang="ru-RU" b="1" dirty="0">
                <a:ln/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66" name="Управляющая кнопка: настраиваемая 65">
            <a:hlinkClick r:id="rId35" action="ppaction://hlinksldjump" highlightClick="1"/>
          </p:cNvPr>
          <p:cNvSpPr/>
          <p:nvPr/>
        </p:nvSpPr>
        <p:spPr>
          <a:xfrm>
            <a:off x="7129480" y="3938591"/>
            <a:ext cx="1071570" cy="428628"/>
          </a:xfrm>
          <a:prstGeom prst="actionButtonBlank">
            <a:avLst/>
          </a:prstGeom>
          <a:solidFill>
            <a:srgbClr val="00C85A"/>
          </a:solidFill>
          <a:ln w="127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rgbClr val="92D050"/>
                </a:gs>
                <a:gs pos="100000">
                  <a:schemeClr val="bg1"/>
                </a:gs>
              </a:gsLst>
              <a:lin ang="5400000" scaled="0"/>
            </a:gradFill>
            <a:beve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dirty="0">
                <a:ln/>
                <a:solidFill>
                  <a:schemeClr val="bg1"/>
                </a:solidFill>
              </a:rPr>
              <a:t>34</a:t>
            </a:r>
            <a:r>
              <a:rPr lang="ru-RU" b="1" dirty="0">
                <a:ln/>
                <a:solidFill>
                  <a:schemeClr val="bg1"/>
                </a:solidFill>
              </a:rPr>
              <a:t> </a:t>
            </a:r>
            <a:r>
              <a:rPr lang="ru-RU" sz="1000" b="1" dirty="0">
                <a:ln/>
                <a:solidFill>
                  <a:schemeClr val="bg1"/>
                </a:solidFill>
              </a:rPr>
              <a:t>занятие</a:t>
            </a:r>
            <a:r>
              <a:rPr lang="ru-RU" b="1" dirty="0">
                <a:ln/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67" name="Управляющая кнопка: настраиваемая 66">
            <a:hlinkClick r:id="rId36" action="ppaction://hlinksldjump" highlightClick="1"/>
          </p:cNvPr>
          <p:cNvSpPr/>
          <p:nvPr/>
        </p:nvSpPr>
        <p:spPr>
          <a:xfrm>
            <a:off x="7134243" y="4576771"/>
            <a:ext cx="1071570" cy="428628"/>
          </a:xfrm>
          <a:prstGeom prst="actionButtonBlank">
            <a:avLst/>
          </a:prstGeom>
          <a:solidFill>
            <a:srgbClr val="00C85A"/>
          </a:solidFill>
          <a:ln w="127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rgbClr val="92D050"/>
                </a:gs>
                <a:gs pos="100000">
                  <a:schemeClr val="bg1"/>
                </a:gs>
              </a:gsLst>
              <a:lin ang="5400000" scaled="0"/>
            </a:gradFill>
            <a:beve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dirty="0">
                <a:ln/>
                <a:solidFill>
                  <a:schemeClr val="bg1"/>
                </a:solidFill>
              </a:rPr>
              <a:t>35</a:t>
            </a:r>
            <a:r>
              <a:rPr lang="ru-RU" b="1" dirty="0">
                <a:ln/>
                <a:solidFill>
                  <a:schemeClr val="bg1"/>
                </a:solidFill>
              </a:rPr>
              <a:t> </a:t>
            </a:r>
            <a:r>
              <a:rPr lang="ru-RU" sz="1000" b="1" dirty="0">
                <a:ln/>
                <a:solidFill>
                  <a:schemeClr val="bg1"/>
                </a:solidFill>
              </a:rPr>
              <a:t>занятие</a:t>
            </a:r>
            <a:r>
              <a:rPr lang="ru-RU" b="1" dirty="0">
                <a:ln/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37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z="1000" dirty="0" smtClean="0"/>
              <a:t>Мочалова Е. Н . Учитель начальных классов МОУ Гимназия №4 г. Перми</a:t>
            </a:r>
            <a:endParaRPr lang="ru-RU" sz="1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/>
              <a:t>Список литературы.</a:t>
            </a:r>
          </a:p>
        </p:txBody>
      </p:sp>
      <p:sp>
        <p:nvSpPr>
          <p:cNvPr id="41987" name="TextBox 3"/>
          <p:cNvSpPr txBox="1">
            <a:spLocks noChangeArrowheads="1"/>
          </p:cNvSpPr>
          <p:nvPr/>
        </p:nvSpPr>
        <p:spPr bwMode="auto">
          <a:xfrm>
            <a:off x="428625" y="1928813"/>
            <a:ext cx="7354888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1.. Холодова О.А. Методическое пособие для 1-ого класса «Юным</a:t>
            </a:r>
          </a:p>
          <a:p>
            <a:r>
              <a:rPr lang="ru-RU"/>
              <a:t>     умникам и умницам», Москва: Издательство РОСТ, 2011.</a:t>
            </a:r>
          </a:p>
          <a:p>
            <a:endParaRPr lang="ru-RU"/>
          </a:p>
          <a:p>
            <a:r>
              <a:rPr lang="ru-RU"/>
              <a:t>2. Холодова О.А. «Юным умникам и умницам», Рабочая тетрадь </a:t>
            </a:r>
          </a:p>
          <a:p>
            <a:r>
              <a:rPr lang="ru-RU"/>
              <a:t>    1 класс.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643188"/>
            <a:ext cx="8382000" cy="242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6" descr="E:\pensilmt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88" y="41275"/>
            <a:ext cx="960437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582022" y="6357958"/>
            <a:ext cx="428628" cy="357166"/>
          </a:xfrm>
          <a:prstGeom prst="actionButtonHome">
            <a:avLst/>
          </a:prstGeom>
          <a:gradFill>
            <a:gsLst>
              <a:gs pos="0">
                <a:srgbClr val="008000"/>
              </a:gs>
              <a:gs pos="0">
                <a:srgbClr val="00C85A"/>
              </a:gs>
              <a:gs pos="80000">
                <a:srgbClr val="92D050"/>
              </a:gs>
              <a:gs pos="100000">
                <a:srgbClr val="FFFF00"/>
              </a:gs>
            </a:gsLst>
            <a:lin ang="16200000" scaled="0"/>
          </a:gradFill>
          <a:effectLst>
            <a:outerShdw blurRad="215900" dir="3240000" sx="87000" sy="87000" algn="ctr" rotWithShape="0">
              <a:srgbClr val="92D050">
                <a:alpha val="61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endParaRPr lang="ru-RU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149" name="TextBox 1"/>
          <p:cNvSpPr txBox="1">
            <a:spLocks noChangeArrowheads="1"/>
          </p:cNvSpPr>
          <p:nvPr/>
        </p:nvSpPr>
        <p:spPr bwMode="auto">
          <a:xfrm>
            <a:off x="1285875" y="285750"/>
            <a:ext cx="849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 урок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4791076" y="3348037"/>
            <a:ext cx="1071562" cy="50006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>
            <a:off x="5629275" y="3043238"/>
            <a:ext cx="2124075" cy="164306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7520782" y="3837781"/>
            <a:ext cx="1098550" cy="56673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785100" y="3600450"/>
            <a:ext cx="539750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7504907" y="3875881"/>
            <a:ext cx="539750" cy="158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7215188" y="4143375"/>
            <a:ext cx="539750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6960394" y="3872706"/>
            <a:ext cx="539750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6960394" y="3331369"/>
            <a:ext cx="539750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684963" y="3071813"/>
            <a:ext cx="539750" cy="158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6426200" y="3327400"/>
            <a:ext cx="541338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6430169" y="3874294"/>
            <a:ext cx="539750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6425407" y="4412456"/>
            <a:ext cx="539750" cy="158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6124575" y="4667250"/>
            <a:ext cx="571500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5894388" y="4394200"/>
            <a:ext cx="500062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5874544" y="3874294"/>
            <a:ext cx="539750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0800000">
            <a:off x="5603875" y="3614738"/>
            <a:ext cx="539750" cy="158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 flipH="1" flipV="1">
            <a:off x="5318125" y="3865563"/>
            <a:ext cx="541337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10800000">
            <a:off x="5060950" y="4143375"/>
            <a:ext cx="539750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2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20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400"/>
                            </p:stCondLst>
                            <p:childTnLst>
                              <p:par>
                                <p:cTn id="7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2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1285875" y="285750"/>
            <a:ext cx="849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2 урок</a:t>
            </a: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/>
          <a:srcRect l="2715" r="1401" b="2631"/>
          <a:stretch>
            <a:fillRect/>
          </a:stretch>
        </p:blipFill>
        <p:spPr bwMode="auto">
          <a:xfrm>
            <a:off x="2214563" y="1214438"/>
            <a:ext cx="5214937" cy="440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 rot="5400000">
            <a:off x="2151063" y="5287963"/>
            <a:ext cx="395287" cy="1587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77"/>
          <p:cNvGrpSpPr>
            <a:grpSpLocks/>
          </p:cNvGrpSpPr>
          <p:nvPr/>
        </p:nvGrpSpPr>
        <p:grpSpPr bwMode="auto">
          <a:xfrm>
            <a:off x="2333625" y="5105400"/>
            <a:ext cx="771525" cy="1588"/>
            <a:chOff x="2333625" y="5105400"/>
            <a:chExt cx="771525" cy="1588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 rot="10800000">
              <a:off x="2333625" y="5105400"/>
              <a:ext cx="395288" cy="1588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10800000">
              <a:off x="2709863" y="5105400"/>
              <a:ext cx="395287" cy="1588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Прямая соединительная линия 11"/>
          <p:cNvCxnSpPr/>
          <p:nvPr/>
        </p:nvCxnSpPr>
        <p:spPr>
          <a:xfrm rot="5400000">
            <a:off x="2906713" y="4911725"/>
            <a:ext cx="395288" cy="1587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>
            <a:off x="3100388" y="4714875"/>
            <a:ext cx="395287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287713" y="4521200"/>
            <a:ext cx="395288" cy="1587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>
            <a:off x="3476625" y="4332288"/>
            <a:ext cx="395288" cy="1587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3670300" y="4144963"/>
            <a:ext cx="395287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>
            <a:off x="3857625" y="3962400"/>
            <a:ext cx="395288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4050506" y="3774282"/>
            <a:ext cx="396875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>
            <a:off x="4241800" y="3582988"/>
            <a:ext cx="396875" cy="1587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4428331" y="3388519"/>
            <a:ext cx="396875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78"/>
          <p:cNvGrpSpPr>
            <a:grpSpLocks/>
          </p:cNvGrpSpPr>
          <p:nvPr/>
        </p:nvGrpSpPr>
        <p:grpSpPr bwMode="auto">
          <a:xfrm>
            <a:off x="4627563" y="3198813"/>
            <a:ext cx="768350" cy="6350"/>
            <a:chOff x="4627563" y="3198813"/>
            <a:chExt cx="768350" cy="6350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 rot="10800000">
              <a:off x="4627563" y="3198813"/>
              <a:ext cx="395287" cy="1587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000625" y="3203575"/>
              <a:ext cx="395288" cy="1588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Прямая соединительная линия 22"/>
          <p:cNvCxnSpPr/>
          <p:nvPr/>
        </p:nvCxnSpPr>
        <p:spPr>
          <a:xfrm rot="5400000">
            <a:off x="5192713" y="3016250"/>
            <a:ext cx="395288" cy="1587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0800000">
            <a:off x="5378450" y="2824163"/>
            <a:ext cx="395288" cy="1587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71"/>
          <p:cNvGrpSpPr>
            <a:grpSpLocks/>
          </p:cNvGrpSpPr>
          <p:nvPr/>
        </p:nvGrpSpPr>
        <p:grpSpPr bwMode="auto">
          <a:xfrm>
            <a:off x="5778500" y="1292225"/>
            <a:ext cx="1588" cy="1544638"/>
            <a:chOff x="5778500" y="1292225"/>
            <a:chExt cx="1588" cy="1544638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5581650" y="2638425"/>
              <a:ext cx="395288" cy="1588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5581650" y="2254250"/>
              <a:ext cx="395288" cy="1588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>
              <a:off x="5581650" y="1871663"/>
              <a:ext cx="395287" cy="1588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5400000">
              <a:off x="5580856" y="1489869"/>
              <a:ext cx="396875" cy="1588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Прямая соединительная линия 28"/>
          <p:cNvCxnSpPr/>
          <p:nvPr/>
        </p:nvCxnSpPr>
        <p:spPr>
          <a:xfrm rot="10800000">
            <a:off x="5767388" y="1304925"/>
            <a:ext cx="395287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5957888" y="1482725"/>
            <a:ext cx="395288" cy="1587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0800000">
            <a:off x="6135688" y="1685925"/>
            <a:ext cx="396875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6332538" y="1863725"/>
            <a:ext cx="395288" cy="1587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0800000">
            <a:off x="6529388" y="2062163"/>
            <a:ext cx="395287" cy="1587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6721475" y="2259013"/>
            <a:ext cx="395287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0800000">
            <a:off x="6538913" y="2443163"/>
            <a:ext cx="395287" cy="1587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Группа 72"/>
          <p:cNvGrpSpPr>
            <a:grpSpLocks/>
          </p:cNvGrpSpPr>
          <p:nvPr/>
        </p:nvGrpSpPr>
        <p:grpSpPr bwMode="auto">
          <a:xfrm>
            <a:off x="6529388" y="2419350"/>
            <a:ext cx="1587" cy="781050"/>
            <a:chOff x="6529388" y="2419350"/>
            <a:chExt cx="1587" cy="781050"/>
          </a:xfrm>
        </p:grpSpPr>
        <p:cxnSp>
          <p:nvCxnSpPr>
            <p:cNvPr id="36" name="Прямая соединительная линия 35"/>
            <p:cNvCxnSpPr/>
            <p:nvPr/>
          </p:nvCxnSpPr>
          <p:spPr>
            <a:xfrm rot="5400000">
              <a:off x="6332538" y="2616200"/>
              <a:ext cx="395288" cy="1587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5400000">
              <a:off x="6332538" y="3001963"/>
              <a:ext cx="395287" cy="1587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Группа 79"/>
          <p:cNvGrpSpPr>
            <a:grpSpLocks/>
          </p:cNvGrpSpPr>
          <p:nvPr/>
        </p:nvGrpSpPr>
        <p:grpSpPr bwMode="auto">
          <a:xfrm>
            <a:off x="6524625" y="3195638"/>
            <a:ext cx="785813" cy="1587"/>
            <a:chOff x="6524625" y="3195638"/>
            <a:chExt cx="785813" cy="1587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6524625" y="3195638"/>
              <a:ext cx="395288" cy="1587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rot="10800000">
              <a:off x="6915150" y="3195638"/>
              <a:ext cx="395288" cy="1587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Группа 73"/>
          <p:cNvGrpSpPr>
            <a:grpSpLocks/>
          </p:cNvGrpSpPr>
          <p:nvPr/>
        </p:nvGrpSpPr>
        <p:grpSpPr bwMode="auto">
          <a:xfrm>
            <a:off x="7285038" y="3186113"/>
            <a:ext cx="3175" cy="771525"/>
            <a:chOff x="7285038" y="3186113"/>
            <a:chExt cx="3175" cy="771525"/>
          </a:xfrm>
        </p:grpSpPr>
        <p:cxnSp>
          <p:nvCxnSpPr>
            <p:cNvPr id="40" name="Прямая соединительная линия 39"/>
            <p:cNvCxnSpPr/>
            <p:nvPr/>
          </p:nvCxnSpPr>
          <p:spPr>
            <a:xfrm rot="5400000">
              <a:off x="7088188" y="3382963"/>
              <a:ext cx="395287" cy="1587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5400000">
              <a:off x="7089775" y="3759200"/>
              <a:ext cx="395288" cy="1588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Прямая соединительная линия 41"/>
          <p:cNvCxnSpPr/>
          <p:nvPr/>
        </p:nvCxnSpPr>
        <p:spPr>
          <a:xfrm rot="10800000">
            <a:off x="6900863" y="3960813"/>
            <a:ext cx="395287" cy="1587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6716713" y="3768725"/>
            <a:ext cx="395288" cy="1587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0800000">
            <a:off x="6534150" y="3590925"/>
            <a:ext cx="395288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6332538" y="3768725"/>
            <a:ext cx="395288" cy="1587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10800000">
            <a:off x="6148388" y="3962400"/>
            <a:ext cx="395287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Группа 74"/>
          <p:cNvGrpSpPr>
            <a:grpSpLocks/>
          </p:cNvGrpSpPr>
          <p:nvPr/>
        </p:nvGrpSpPr>
        <p:grpSpPr bwMode="auto">
          <a:xfrm>
            <a:off x="6151563" y="3938588"/>
            <a:ext cx="3175" cy="776287"/>
            <a:chOff x="6151563" y="3938588"/>
            <a:chExt cx="3175" cy="776287"/>
          </a:xfrm>
        </p:grpSpPr>
        <p:cxnSp>
          <p:nvCxnSpPr>
            <p:cNvPr id="47" name="Прямая соединительная линия 46"/>
            <p:cNvCxnSpPr/>
            <p:nvPr/>
          </p:nvCxnSpPr>
          <p:spPr>
            <a:xfrm rot="5400000">
              <a:off x="5954713" y="4135438"/>
              <a:ext cx="395287" cy="1587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5400000">
              <a:off x="5956300" y="4516438"/>
              <a:ext cx="395287" cy="1588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68" name="Группа 75"/>
          <p:cNvGrpSpPr>
            <a:grpSpLocks/>
          </p:cNvGrpSpPr>
          <p:nvPr/>
        </p:nvGrpSpPr>
        <p:grpSpPr bwMode="auto">
          <a:xfrm>
            <a:off x="5391150" y="4713288"/>
            <a:ext cx="762000" cy="3175"/>
            <a:chOff x="5391150" y="4713288"/>
            <a:chExt cx="762000" cy="3175"/>
          </a:xfrm>
        </p:grpSpPr>
        <p:cxnSp>
          <p:nvCxnSpPr>
            <p:cNvPr id="49" name="Прямая соединительная линия 48"/>
            <p:cNvCxnSpPr/>
            <p:nvPr/>
          </p:nvCxnSpPr>
          <p:spPr>
            <a:xfrm rot="10800000">
              <a:off x="5757863" y="4714875"/>
              <a:ext cx="395287" cy="1588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rot="10800000">
              <a:off x="5391150" y="4713288"/>
              <a:ext cx="395288" cy="1587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Прямая соединительная линия 50"/>
          <p:cNvCxnSpPr/>
          <p:nvPr/>
        </p:nvCxnSpPr>
        <p:spPr>
          <a:xfrm rot="5400000">
            <a:off x="5189538" y="4911725"/>
            <a:ext cx="395288" cy="1587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69" name="Группа 76"/>
          <p:cNvGrpSpPr>
            <a:grpSpLocks/>
          </p:cNvGrpSpPr>
          <p:nvPr/>
        </p:nvGrpSpPr>
        <p:grpSpPr bwMode="auto">
          <a:xfrm>
            <a:off x="5381625" y="5099050"/>
            <a:ext cx="776288" cy="11113"/>
            <a:chOff x="5381625" y="5099050"/>
            <a:chExt cx="776288" cy="11339"/>
          </a:xfrm>
        </p:grpSpPr>
        <p:cxnSp>
          <p:nvCxnSpPr>
            <p:cNvPr id="52" name="Прямая соединительная линия 51"/>
            <p:cNvCxnSpPr/>
            <p:nvPr/>
          </p:nvCxnSpPr>
          <p:spPr>
            <a:xfrm rot="10800000">
              <a:off x="5381625" y="5108769"/>
              <a:ext cx="395288" cy="162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rot="10800000">
              <a:off x="5762625" y="5099050"/>
              <a:ext cx="395288" cy="162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Прямая соединительная линия 53"/>
          <p:cNvCxnSpPr/>
          <p:nvPr/>
        </p:nvCxnSpPr>
        <p:spPr>
          <a:xfrm rot="5400000">
            <a:off x="5945188" y="5292725"/>
            <a:ext cx="395288" cy="1587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72" name="Группа 70"/>
          <p:cNvGrpSpPr>
            <a:grpSpLocks/>
          </p:cNvGrpSpPr>
          <p:nvPr/>
        </p:nvGrpSpPr>
        <p:grpSpPr bwMode="auto">
          <a:xfrm>
            <a:off x="4614863" y="5489575"/>
            <a:ext cx="1533525" cy="1588"/>
            <a:chOff x="4614863" y="5489575"/>
            <a:chExt cx="1533525" cy="1588"/>
          </a:xfrm>
        </p:grpSpPr>
        <p:cxnSp>
          <p:nvCxnSpPr>
            <p:cNvPr id="55" name="Прямая соединительная линия 54"/>
            <p:cNvCxnSpPr/>
            <p:nvPr/>
          </p:nvCxnSpPr>
          <p:spPr>
            <a:xfrm rot="10800000">
              <a:off x="5753100" y="5489575"/>
              <a:ext cx="395288" cy="1588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 rot="10800000">
              <a:off x="5391150" y="5489575"/>
              <a:ext cx="395288" cy="1588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rot="10800000">
              <a:off x="4995863" y="5489575"/>
              <a:ext cx="395287" cy="1588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 rot="10800000">
              <a:off x="4614863" y="5489575"/>
              <a:ext cx="395287" cy="1588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Прямая соединительная линия 58"/>
          <p:cNvCxnSpPr/>
          <p:nvPr/>
        </p:nvCxnSpPr>
        <p:spPr>
          <a:xfrm rot="5400000">
            <a:off x="4435475" y="5292725"/>
            <a:ext cx="395288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10800000">
            <a:off x="4243388" y="5100638"/>
            <a:ext cx="395287" cy="1587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4049713" y="4911725"/>
            <a:ext cx="395288" cy="1587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10800000">
            <a:off x="3857625" y="4724400"/>
            <a:ext cx="395288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>
            <a:off x="3668713" y="4911725"/>
            <a:ext cx="395288" cy="1587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10800000">
            <a:off x="3476625" y="5099050"/>
            <a:ext cx="395288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3302000" y="5292725"/>
            <a:ext cx="395288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73" name="Группа 69"/>
          <p:cNvGrpSpPr>
            <a:grpSpLocks/>
          </p:cNvGrpSpPr>
          <p:nvPr/>
        </p:nvGrpSpPr>
        <p:grpSpPr bwMode="auto">
          <a:xfrm>
            <a:off x="2328863" y="5475288"/>
            <a:ext cx="1171575" cy="6350"/>
            <a:chOff x="2328863" y="5475288"/>
            <a:chExt cx="1171575" cy="6350"/>
          </a:xfrm>
        </p:grpSpPr>
        <p:cxnSp>
          <p:nvCxnSpPr>
            <p:cNvPr id="66" name="Прямая соединительная линия 65"/>
            <p:cNvCxnSpPr/>
            <p:nvPr/>
          </p:nvCxnSpPr>
          <p:spPr>
            <a:xfrm rot="10800000">
              <a:off x="3105150" y="5475288"/>
              <a:ext cx="395288" cy="1587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 rot="10800000">
              <a:off x="2705100" y="5480050"/>
              <a:ext cx="395288" cy="1588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 rot="10800000">
              <a:off x="2328863" y="5480050"/>
              <a:ext cx="395287" cy="1588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192" name="Picture 6" descr="E:\pensilmt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88" y="41275"/>
            <a:ext cx="960437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" name="Управляющая кнопка: домой 78">
            <a:hlinkClick r:id="rId4" action="ppaction://hlinksldjump" highlightClick="1"/>
          </p:cNvPr>
          <p:cNvSpPr/>
          <p:nvPr/>
        </p:nvSpPr>
        <p:spPr>
          <a:xfrm>
            <a:off x="8582022" y="6357958"/>
            <a:ext cx="428628" cy="357166"/>
          </a:xfrm>
          <a:prstGeom prst="actionButtonHome">
            <a:avLst/>
          </a:prstGeom>
          <a:gradFill>
            <a:gsLst>
              <a:gs pos="0">
                <a:srgbClr val="008000"/>
              </a:gs>
              <a:gs pos="0">
                <a:srgbClr val="00C85A"/>
              </a:gs>
              <a:gs pos="80000">
                <a:srgbClr val="92D050"/>
              </a:gs>
              <a:gs pos="100000">
                <a:srgbClr val="FFFF00"/>
              </a:gs>
            </a:gsLst>
            <a:lin ang="16200000" scaled="0"/>
          </a:gradFill>
          <a:effectLst>
            <a:outerShdw blurRad="215900" dir="3240000" sx="87000" sy="87000" algn="ctr" rotWithShape="0">
              <a:srgbClr val="92D050">
                <a:alpha val="61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endParaRPr lang="ru-RU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 useBgFill="1">
        <p:nvSpPr>
          <p:cNvPr id="73" name="TextBox 2"/>
          <p:cNvSpPr txBox="1">
            <a:spLocks noChangeArrowheads="1"/>
          </p:cNvSpPr>
          <p:nvPr/>
        </p:nvSpPr>
        <p:spPr bwMode="auto">
          <a:xfrm>
            <a:off x="2214563" y="592138"/>
            <a:ext cx="5265737" cy="569436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ru-RU" sz="2800">
              <a:solidFill>
                <a:srgbClr val="008000"/>
              </a:solidFill>
              <a:latin typeface="Comic Sans MS" pitchFamily="66" charset="0"/>
            </a:endParaRPr>
          </a:p>
          <a:p>
            <a:pPr algn="r"/>
            <a:r>
              <a:rPr lang="ru-RU" sz="2800">
                <a:solidFill>
                  <a:srgbClr val="008000"/>
                </a:solidFill>
                <a:latin typeface="Comic Sans MS" pitchFamily="66" charset="0"/>
              </a:rPr>
              <a:t>Рано – рано поутру</a:t>
            </a:r>
          </a:p>
          <a:p>
            <a:pPr algn="r"/>
            <a:r>
              <a:rPr lang="ru-RU" sz="2800">
                <a:solidFill>
                  <a:srgbClr val="008000"/>
                </a:solidFill>
                <a:latin typeface="Comic Sans MS" pitchFamily="66" charset="0"/>
              </a:rPr>
              <a:t>С сумкой скачет кенгуру.</a:t>
            </a:r>
          </a:p>
          <a:p>
            <a:pPr algn="r"/>
            <a:r>
              <a:rPr lang="ru-RU" sz="2800">
                <a:solidFill>
                  <a:srgbClr val="008000"/>
                </a:solidFill>
                <a:latin typeface="Comic Sans MS" pitchFamily="66" charset="0"/>
              </a:rPr>
              <a:t>Не по магазинам – </a:t>
            </a:r>
          </a:p>
          <a:p>
            <a:pPr algn="r"/>
            <a:r>
              <a:rPr lang="ru-RU" sz="2800">
                <a:solidFill>
                  <a:srgbClr val="008000"/>
                </a:solidFill>
                <a:latin typeface="Comic Sans MS" pitchFamily="66" charset="0"/>
              </a:rPr>
              <a:t>По лугам – равнинам!</a:t>
            </a:r>
          </a:p>
          <a:p>
            <a:pPr algn="r"/>
            <a:r>
              <a:rPr lang="ru-RU" sz="2800">
                <a:solidFill>
                  <a:srgbClr val="008000"/>
                </a:solidFill>
                <a:latin typeface="Comic Sans MS" pitchFamily="66" charset="0"/>
              </a:rPr>
              <a:t>Что же рано поутру</a:t>
            </a:r>
          </a:p>
          <a:p>
            <a:pPr algn="r"/>
            <a:r>
              <a:rPr lang="ru-RU" sz="2800">
                <a:solidFill>
                  <a:srgbClr val="008000"/>
                </a:solidFill>
                <a:latin typeface="Comic Sans MS" pitchFamily="66" charset="0"/>
              </a:rPr>
              <a:t>Носит в сумке кенгуру?</a:t>
            </a:r>
          </a:p>
          <a:p>
            <a:pPr algn="r"/>
            <a:r>
              <a:rPr lang="ru-RU" sz="2800">
                <a:solidFill>
                  <a:srgbClr val="008000"/>
                </a:solidFill>
                <a:latin typeface="Comic Sans MS" pitchFamily="66" charset="0"/>
              </a:rPr>
              <a:t>Так сидит ребёнок,</a:t>
            </a:r>
          </a:p>
          <a:p>
            <a:pPr algn="r"/>
            <a:r>
              <a:rPr lang="ru-RU" sz="2800">
                <a:solidFill>
                  <a:srgbClr val="008000"/>
                </a:solidFill>
                <a:latin typeface="Comic Sans MS" pitchFamily="66" charset="0"/>
              </a:rPr>
              <a:t>Рыжий кенгурёнок.</a:t>
            </a:r>
          </a:p>
          <a:p>
            <a:pPr algn="r"/>
            <a:r>
              <a:rPr lang="ru-RU" sz="2800">
                <a:solidFill>
                  <a:srgbClr val="008000"/>
                </a:solidFill>
                <a:latin typeface="Comic Sans MS" pitchFamily="66" charset="0"/>
              </a:rPr>
              <a:t>Вот кто едет с мамой</a:t>
            </a:r>
          </a:p>
          <a:p>
            <a:pPr algn="r"/>
            <a:r>
              <a:rPr lang="ru-RU" sz="2800">
                <a:solidFill>
                  <a:srgbClr val="008000"/>
                </a:solidFill>
                <a:latin typeface="Comic Sans MS" pitchFamily="66" charset="0"/>
              </a:rPr>
              <a:t>В этой сумке странной!</a:t>
            </a:r>
          </a:p>
          <a:p>
            <a:pPr algn="r"/>
            <a:r>
              <a:rPr lang="ru-RU" sz="2800">
                <a:solidFill>
                  <a:srgbClr val="008000"/>
                </a:solidFill>
                <a:latin typeface="Comic Sans MS" pitchFamily="66" charset="0"/>
              </a:rPr>
              <a:t>Е. Котёнова</a:t>
            </a:r>
          </a:p>
          <a:p>
            <a:pPr algn="r"/>
            <a:endParaRPr lang="ru-RU" sz="280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80" name="Управляющая кнопка: настраиваемая 79">
            <a:hlinkClick r:id="" action="ppaction://noaction" highlightClick="1"/>
          </p:cNvPr>
          <p:cNvSpPr/>
          <p:nvPr/>
        </p:nvSpPr>
        <p:spPr>
          <a:xfrm>
            <a:off x="7858125" y="6357938"/>
            <a:ext cx="428625" cy="357187"/>
          </a:xfrm>
          <a:prstGeom prst="actionButtonBlank">
            <a:avLst/>
          </a:prstGeom>
          <a:solidFill>
            <a:srgbClr val="00C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7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6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"/>
                            </p:stCondLst>
                            <p:childTnLst>
                              <p:par>
                                <p:cTn id="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300"/>
                            </p:stCondLst>
                            <p:childTnLst>
                              <p:par>
                                <p:cTn id="1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700"/>
                            </p:stCondLst>
                            <p:childTnLst>
                              <p:par>
                                <p:cTn id="1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900"/>
                            </p:stCondLst>
                            <p:childTnLst>
                              <p:par>
                                <p:cTn id="1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100"/>
                            </p:stCondLst>
                            <p:childTnLst>
                              <p:par>
                                <p:cTn id="1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30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800"/>
                            </p:stCondLst>
                            <p:childTnLst>
                              <p:par>
                                <p:cTn id="1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000"/>
                            </p:stCondLst>
                            <p:childTnLst>
                              <p:par>
                                <p:cTn id="1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500"/>
                            </p:stCondLst>
                            <p:childTnLst>
                              <p:par>
                                <p:cTn id="1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4000"/>
                            </p:stCondLst>
                            <p:childTnLst>
                              <p:par>
                                <p:cTn id="1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500"/>
                            </p:stCondLst>
                            <p:childTnLst>
                              <p:par>
                                <p:cTn id="1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2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4700"/>
                            </p:stCondLst>
                            <p:childTnLst>
                              <p:par>
                                <p:cTn id="1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4900"/>
                            </p:stCondLst>
                            <p:childTnLst>
                              <p:par>
                                <p:cTn id="1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100"/>
                            </p:stCondLst>
                            <p:childTnLst>
                              <p:par>
                                <p:cTn id="1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300"/>
                            </p:stCondLst>
                            <p:childTnLst>
                              <p:par>
                                <p:cTn id="1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500"/>
                            </p:stCondLst>
                            <p:childTnLst>
                              <p:par>
                                <p:cTn id="16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5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700"/>
                            </p:stCondLst>
                            <p:childTnLst>
                              <p:par>
                                <p:cTn id="1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6000"/>
                            </p:stCondLst>
                            <p:childTnLst>
                              <p:par>
                                <p:cTn id="1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6300"/>
                            </p:stCondLst>
                            <p:childTnLst>
                              <p:par>
                                <p:cTn id="1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7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6600"/>
                            </p:stCondLst>
                            <p:childTnLst>
                              <p:par>
                                <p:cTn id="17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1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6800"/>
                            </p:stCondLst>
                            <p:childTnLst>
                              <p:par>
                                <p:cTn id="1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2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7000"/>
                            </p:stCondLst>
                            <p:childTnLst>
                              <p:par>
                                <p:cTn id="18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9" dur="2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7200"/>
                            </p:stCondLst>
                            <p:childTnLst>
                              <p:par>
                                <p:cTn id="1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7400"/>
                            </p:stCondLst>
                            <p:childTnLst>
                              <p:par>
                                <p:cTn id="19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7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7600"/>
                            </p:stCondLst>
                            <p:childTnLst>
                              <p:par>
                                <p:cTn id="19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1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7900"/>
                            </p:stCondLst>
                            <p:childTnLst>
                              <p:par>
                                <p:cTn id="20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5" dur="300"/>
                                        <p:tgtEl>
                                          <p:spTgt spid="7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8200"/>
                            </p:stCondLst>
                            <p:childTnLst>
                              <p:par>
                                <p:cTn id="20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9" dur="2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8400"/>
                            </p:stCondLst>
                            <p:childTnLst>
                              <p:par>
                                <p:cTn id="2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3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8700"/>
                            </p:stCondLst>
                            <p:childTnLst>
                              <p:par>
                                <p:cTn id="2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7" dur="2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8900"/>
                            </p:stCondLst>
                            <p:childTnLst>
                              <p:par>
                                <p:cTn id="2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1" dur="4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9300"/>
                            </p:stCondLst>
                            <p:childTnLst>
                              <p:par>
                                <p:cTn id="2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2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9500"/>
                            </p:stCondLst>
                            <p:childTnLst>
                              <p:par>
                                <p:cTn id="2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9" dur="2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9700"/>
                            </p:stCondLst>
                            <p:childTnLst>
                              <p:par>
                                <p:cTn id="2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2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9900"/>
                            </p:stCondLst>
                            <p:childTnLst>
                              <p:par>
                                <p:cTn id="2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7" dur="2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0100"/>
                            </p:stCondLst>
                            <p:childTnLst>
                              <p:par>
                                <p:cTn id="2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1" dur="2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10300"/>
                            </p:stCondLst>
                            <p:childTnLst>
                              <p:par>
                                <p:cTn id="2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5" dur="2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10500"/>
                            </p:stCondLst>
                            <p:childTnLst>
                              <p:par>
                                <p:cTn id="2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9" dur="2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10700"/>
                            </p:stCondLst>
                            <p:childTnLst>
                              <p:par>
                                <p:cTn id="2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3" dur="4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0" dur="2000"/>
                                        <p:tgtEl>
                                          <p:spTgt spid="7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6" dur="2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2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8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1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4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6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92"/>
                  </p:tgtEl>
                </p:cond>
              </p:nextCondLst>
            </p:seq>
          </p:childTnLst>
        </p:cTn>
      </p:par>
    </p:tnLst>
    <p:bldLst>
      <p:bldP spid="73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785813" y="78581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3</a:t>
            </a: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5075" y="1643063"/>
            <a:ext cx="4067175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 rot="10800000">
            <a:off x="2614613" y="2119313"/>
            <a:ext cx="395287" cy="1587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>
            <a:off x="2797175" y="2309813"/>
            <a:ext cx="395287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62"/>
          <p:cNvGrpSpPr>
            <a:grpSpLocks/>
          </p:cNvGrpSpPr>
          <p:nvPr/>
        </p:nvGrpSpPr>
        <p:grpSpPr bwMode="auto">
          <a:xfrm>
            <a:off x="2995613" y="2500313"/>
            <a:ext cx="771525" cy="1587"/>
            <a:chOff x="4705350" y="2500313"/>
            <a:chExt cx="771525" cy="1587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0800000">
              <a:off x="4705350" y="2500313"/>
              <a:ext cx="395287" cy="1587"/>
            </a:xfrm>
            <a:prstGeom prst="line">
              <a:avLst/>
            </a:prstGeom>
            <a:ln w="444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0800000">
              <a:off x="5081587" y="2500313"/>
              <a:ext cx="395288" cy="1587"/>
            </a:xfrm>
            <a:prstGeom prst="line">
              <a:avLst/>
            </a:prstGeom>
            <a:ln w="444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Прямая соединительная линия 9"/>
          <p:cNvCxnSpPr/>
          <p:nvPr/>
        </p:nvCxnSpPr>
        <p:spPr>
          <a:xfrm rot="16200000">
            <a:off x="3563938" y="2316163"/>
            <a:ext cx="395287" cy="1587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>
            <a:off x="3752850" y="2122488"/>
            <a:ext cx="395288" cy="1587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63"/>
          <p:cNvGrpSpPr>
            <a:grpSpLocks/>
          </p:cNvGrpSpPr>
          <p:nvPr/>
        </p:nvGrpSpPr>
        <p:grpSpPr bwMode="auto">
          <a:xfrm>
            <a:off x="4138613" y="2128838"/>
            <a:ext cx="1587" cy="757237"/>
            <a:chOff x="5848350" y="2128838"/>
            <a:chExt cx="1588" cy="757237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rot="16200000">
              <a:off x="5651500" y="2325688"/>
              <a:ext cx="395287" cy="1588"/>
            </a:xfrm>
            <a:prstGeom prst="line">
              <a:avLst/>
            </a:prstGeom>
            <a:ln w="444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16200000">
              <a:off x="5651500" y="2687638"/>
              <a:ext cx="395287" cy="1588"/>
            </a:xfrm>
            <a:prstGeom prst="line">
              <a:avLst/>
            </a:prstGeom>
            <a:ln w="444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64"/>
          <p:cNvGrpSpPr>
            <a:grpSpLocks/>
          </p:cNvGrpSpPr>
          <p:nvPr/>
        </p:nvGrpSpPr>
        <p:grpSpPr bwMode="auto">
          <a:xfrm>
            <a:off x="4138613" y="2867025"/>
            <a:ext cx="1928812" cy="6350"/>
            <a:chOff x="5848350" y="2867025"/>
            <a:chExt cx="1928813" cy="6350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 rot="10800000">
              <a:off x="5848350" y="2867025"/>
              <a:ext cx="395287" cy="1588"/>
            </a:xfrm>
            <a:prstGeom prst="line">
              <a:avLst/>
            </a:prstGeom>
            <a:ln w="444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10800000">
              <a:off x="6234112" y="2867025"/>
              <a:ext cx="395288" cy="1588"/>
            </a:xfrm>
            <a:prstGeom prst="line">
              <a:avLst/>
            </a:prstGeom>
            <a:ln w="444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0800000">
              <a:off x="6615112" y="2867025"/>
              <a:ext cx="395288" cy="1588"/>
            </a:xfrm>
            <a:prstGeom prst="line">
              <a:avLst/>
            </a:prstGeom>
            <a:ln w="444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10800000">
              <a:off x="6991351" y="2867025"/>
              <a:ext cx="395287" cy="1588"/>
            </a:xfrm>
            <a:prstGeom prst="line">
              <a:avLst/>
            </a:prstGeom>
            <a:ln w="444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10800000">
              <a:off x="7381876" y="2871788"/>
              <a:ext cx="395287" cy="1587"/>
            </a:xfrm>
            <a:prstGeom prst="line">
              <a:avLst/>
            </a:prstGeom>
            <a:ln w="444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Группа 65"/>
          <p:cNvGrpSpPr>
            <a:grpSpLocks/>
          </p:cNvGrpSpPr>
          <p:nvPr/>
        </p:nvGrpSpPr>
        <p:grpSpPr bwMode="auto">
          <a:xfrm>
            <a:off x="6048375" y="2100263"/>
            <a:ext cx="9525" cy="785812"/>
            <a:chOff x="7758113" y="2100263"/>
            <a:chExt cx="9525" cy="78581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7569201" y="2687638"/>
              <a:ext cx="395287" cy="1587"/>
            </a:xfrm>
            <a:prstGeom prst="line">
              <a:avLst/>
            </a:prstGeom>
            <a:ln w="444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>
              <a:off x="7561263" y="2297113"/>
              <a:ext cx="395287" cy="1588"/>
            </a:xfrm>
            <a:prstGeom prst="line">
              <a:avLst/>
            </a:prstGeom>
            <a:ln w="444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Прямая соединительная линия 20"/>
          <p:cNvCxnSpPr/>
          <p:nvPr/>
        </p:nvCxnSpPr>
        <p:spPr>
          <a:xfrm rot="10800000">
            <a:off x="5662613" y="2124075"/>
            <a:ext cx="395287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>
            <a:off x="5470525" y="1925638"/>
            <a:ext cx="395287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Группа 66"/>
          <p:cNvGrpSpPr>
            <a:grpSpLocks/>
          </p:cNvGrpSpPr>
          <p:nvPr/>
        </p:nvGrpSpPr>
        <p:grpSpPr bwMode="auto">
          <a:xfrm>
            <a:off x="5662613" y="1746250"/>
            <a:ext cx="762000" cy="3175"/>
            <a:chOff x="7372350" y="1746250"/>
            <a:chExt cx="762000" cy="3175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7372350" y="1747838"/>
              <a:ext cx="395287" cy="1587"/>
            </a:xfrm>
            <a:prstGeom prst="line">
              <a:avLst/>
            </a:prstGeom>
            <a:ln w="444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7739062" y="1746250"/>
              <a:ext cx="395288" cy="1588"/>
            </a:xfrm>
            <a:prstGeom prst="line">
              <a:avLst/>
            </a:prstGeom>
            <a:ln w="444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Группа 67"/>
          <p:cNvGrpSpPr>
            <a:grpSpLocks/>
          </p:cNvGrpSpPr>
          <p:nvPr/>
        </p:nvGrpSpPr>
        <p:grpSpPr bwMode="auto">
          <a:xfrm>
            <a:off x="6432550" y="1747838"/>
            <a:ext cx="3175" cy="3038475"/>
            <a:chOff x="8142288" y="1747838"/>
            <a:chExt cx="3175" cy="3038475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7947026" y="1944688"/>
              <a:ext cx="395287" cy="1587"/>
            </a:xfrm>
            <a:prstGeom prst="line">
              <a:avLst/>
            </a:prstGeom>
            <a:ln w="444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7945438" y="2301875"/>
              <a:ext cx="395288" cy="1588"/>
            </a:xfrm>
            <a:prstGeom prst="line">
              <a:avLst/>
            </a:prstGeom>
            <a:ln w="444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>
              <a:off x="7945438" y="2673350"/>
              <a:ext cx="395288" cy="1588"/>
            </a:xfrm>
            <a:prstGeom prst="line">
              <a:avLst/>
            </a:prstGeom>
            <a:ln w="444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5400000">
              <a:off x="7945438" y="3063875"/>
              <a:ext cx="395288" cy="1588"/>
            </a:xfrm>
            <a:prstGeom prst="line">
              <a:avLst/>
            </a:prstGeom>
            <a:ln w="444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5400000">
              <a:off x="7947026" y="3454400"/>
              <a:ext cx="395288" cy="1587"/>
            </a:xfrm>
            <a:prstGeom prst="line">
              <a:avLst/>
            </a:prstGeom>
            <a:ln w="444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5400000">
              <a:off x="7945438" y="3840163"/>
              <a:ext cx="395287" cy="1588"/>
            </a:xfrm>
            <a:prstGeom prst="line">
              <a:avLst/>
            </a:prstGeom>
            <a:ln w="444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5400000">
              <a:off x="7945438" y="4230688"/>
              <a:ext cx="395287" cy="1588"/>
            </a:xfrm>
            <a:prstGeom prst="line">
              <a:avLst/>
            </a:prstGeom>
            <a:ln w="444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>
              <a:off x="7945438" y="4587875"/>
              <a:ext cx="395288" cy="1588"/>
            </a:xfrm>
            <a:prstGeom prst="line">
              <a:avLst/>
            </a:prstGeom>
            <a:ln w="444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Прямая соединительная линия 32"/>
          <p:cNvCxnSpPr/>
          <p:nvPr/>
        </p:nvCxnSpPr>
        <p:spPr>
          <a:xfrm rot="10800000">
            <a:off x="6048375" y="4784725"/>
            <a:ext cx="395288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00" name="Группа 68"/>
          <p:cNvGrpSpPr>
            <a:grpSpLocks/>
          </p:cNvGrpSpPr>
          <p:nvPr/>
        </p:nvGrpSpPr>
        <p:grpSpPr bwMode="auto">
          <a:xfrm>
            <a:off x="6051550" y="4019550"/>
            <a:ext cx="6350" cy="776288"/>
            <a:chOff x="7761288" y="4019550"/>
            <a:chExt cx="6350" cy="776288"/>
          </a:xfrm>
        </p:grpSpPr>
        <p:cxnSp>
          <p:nvCxnSpPr>
            <p:cNvPr id="34" name="Прямая соединительная линия 33"/>
            <p:cNvCxnSpPr/>
            <p:nvPr/>
          </p:nvCxnSpPr>
          <p:spPr>
            <a:xfrm rot="5400000">
              <a:off x="7569201" y="4597400"/>
              <a:ext cx="395288" cy="1587"/>
            </a:xfrm>
            <a:prstGeom prst="line">
              <a:avLst/>
            </a:prstGeom>
            <a:ln w="444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5400000">
              <a:off x="7564438" y="4216400"/>
              <a:ext cx="395288" cy="1588"/>
            </a:xfrm>
            <a:prstGeom prst="line">
              <a:avLst/>
            </a:prstGeom>
            <a:ln w="444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Прямая соединительная линия 35"/>
          <p:cNvCxnSpPr/>
          <p:nvPr/>
        </p:nvCxnSpPr>
        <p:spPr>
          <a:xfrm rot="10800000">
            <a:off x="5667375" y="4019550"/>
            <a:ext cx="395288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01" name="Группа 69"/>
          <p:cNvGrpSpPr>
            <a:grpSpLocks/>
          </p:cNvGrpSpPr>
          <p:nvPr/>
        </p:nvGrpSpPr>
        <p:grpSpPr bwMode="auto">
          <a:xfrm>
            <a:off x="5667375" y="4024313"/>
            <a:ext cx="9525" cy="781050"/>
            <a:chOff x="7377113" y="4024313"/>
            <a:chExt cx="9525" cy="781050"/>
          </a:xfrm>
        </p:grpSpPr>
        <p:cxnSp>
          <p:nvCxnSpPr>
            <p:cNvPr id="37" name="Прямая соединительная линия 36"/>
            <p:cNvCxnSpPr/>
            <p:nvPr/>
          </p:nvCxnSpPr>
          <p:spPr>
            <a:xfrm rot="5400000">
              <a:off x="7188201" y="4221163"/>
              <a:ext cx="395287" cy="1587"/>
            </a:xfrm>
            <a:prstGeom prst="line">
              <a:avLst/>
            </a:prstGeom>
            <a:ln w="444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5400000">
              <a:off x="7180263" y="4606925"/>
              <a:ext cx="395288" cy="1588"/>
            </a:xfrm>
            <a:prstGeom prst="line">
              <a:avLst/>
            </a:prstGeom>
            <a:ln w="444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Прямая соединительная линия 38"/>
          <p:cNvCxnSpPr/>
          <p:nvPr/>
        </p:nvCxnSpPr>
        <p:spPr>
          <a:xfrm rot="10800000">
            <a:off x="5295900" y="4776788"/>
            <a:ext cx="395288" cy="1587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02" name="Группа 70"/>
          <p:cNvGrpSpPr>
            <a:grpSpLocks/>
          </p:cNvGrpSpPr>
          <p:nvPr/>
        </p:nvGrpSpPr>
        <p:grpSpPr bwMode="auto">
          <a:xfrm>
            <a:off x="5299075" y="4000500"/>
            <a:ext cx="1588" cy="785813"/>
            <a:chOff x="7008813" y="4000500"/>
            <a:chExt cx="1587" cy="785813"/>
          </a:xfrm>
        </p:grpSpPr>
        <p:cxnSp>
          <p:nvCxnSpPr>
            <p:cNvPr id="40" name="Прямая соединительная линия 39"/>
            <p:cNvCxnSpPr/>
            <p:nvPr/>
          </p:nvCxnSpPr>
          <p:spPr>
            <a:xfrm rot="5400000">
              <a:off x="6811963" y="4587876"/>
              <a:ext cx="395288" cy="1587"/>
            </a:xfrm>
            <a:prstGeom prst="line">
              <a:avLst/>
            </a:prstGeom>
            <a:ln w="444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5400000">
              <a:off x="6811963" y="4197351"/>
              <a:ext cx="395288" cy="1587"/>
            </a:xfrm>
            <a:prstGeom prst="line">
              <a:avLst/>
            </a:prstGeom>
            <a:ln w="444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05" name="Группа 71"/>
          <p:cNvGrpSpPr>
            <a:grpSpLocks/>
          </p:cNvGrpSpPr>
          <p:nvPr/>
        </p:nvGrpSpPr>
        <p:grpSpPr bwMode="auto">
          <a:xfrm>
            <a:off x="4138613" y="4019550"/>
            <a:ext cx="1162050" cy="1588"/>
            <a:chOff x="5848350" y="4019550"/>
            <a:chExt cx="1162050" cy="1588"/>
          </a:xfrm>
        </p:grpSpPr>
        <p:cxnSp>
          <p:nvCxnSpPr>
            <p:cNvPr id="42" name="Прямая соединительная линия 41"/>
            <p:cNvCxnSpPr/>
            <p:nvPr/>
          </p:nvCxnSpPr>
          <p:spPr>
            <a:xfrm rot="10800000">
              <a:off x="6615112" y="4019550"/>
              <a:ext cx="395288" cy="1588"/>
            </a:xfrm>
            <a:prstGeom prst="line">
              <a:avLst/>
            </a:prstGeom>
            <a:ln w="444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rot="10800000">
              <a:off x="6238875" y="4019550"/>
              <a:ext cx="395287" cy="1588"/>
            </a:xfrm>
            <a:prstGeom prst="line">
              <a:avLst/>
            </a:prstGeom>
            <a:ln w="444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10800000">
              <a:off x="5848350" y="4019550"/>
              <a:ext cx="395287" cy="1588"/>
            </a:xfrm>
            <a:prstGeom prst="line">
              <a:avLst/>
            </a:prstGeom>
            <a:ln w="444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06" name="Группа 72"/>
          <p:cNvGrpSpPr>
            <a:grpSpLocks/>
          </p:cNvGrpSpPr>
          <p:nvPr/>
        </p:nvGrpSpPr>
        <p:grpSpPr bwMode="auto">
          <a:xfrm>
            <a:off x="4146550" y="4019550"/>
            <a:ext cx="6350" cy="776288"/>
            <a:chOff x="5856288" y="4019550"/>
            <a:chExt cx="6350" cy="776288"/>
          </a:xfrm>
        </p:grpSpPr>
        <p:cxnSp>
          <p:nvCxnSpPr>
            <p:cNvPr id="45" name="Прямая соединительная линия 44"/>
            <p:cNvCxnSpPr/>
            <p:nvPr/>
          </p:nvCxnSpPr>
          <p:spPr>
            <a:xfrm rot="16200000">
              <a:off x="5664201" y="4216400"/>
              <a:ext cx="395288" cy="1587"/>
            </a:xfrm>
            <a:prstGeom prst="line">
              <a:avLst/>
            </a:prstGeom>
            <a:ln w="444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5400000">
              <a:off x="5659438" y="4597400"/>
              <a:ext cx="395288" cy="1588"/>
            </a:xfrm>
            <a:prstGeom prst="line">
              <a:avLst/>
            </a:prstGeom>
            <a:ln w="444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Прямая соединительная линия 46"/>
          <p:cNvCxnSpPr/>
          <p:nvPr/>
        </p:nvCxnSpPr>
        <p:spPr>
          <a:xfrm rot="10800000">
            <a:off x="3762375" y="4776788"/>
            <a:ext cx="395288" cy="1587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07" name="Группа 73"/>
          <p:cNvGrpSpPr>
            <a:grpSpLocks/>
          </p:cNvGrpSpPr>
          <p:nvPr/>
        </p:nvGrpSpPr>
        <p:grpSpPr bwMode="auto">
          <a:xfrm>
            <a:off x="3770313" y="4024313"/>
            <a:ext cx="1587" cy="771525"/>
            <a:chOff x="5480050" y="4024313"/>
            <a:chExt cx="1588" cy="771525"/>
          </a:xfrm>
        </p:grpSpPr>
        <p:cxnSp>
          <p:nvCxnSpPr>
            <p:cNvPr id="48" name="Прямая соединительная линия 47"/>
            <p:cNvCxnSpPr/>
            <p:nvPr/>
          </p:nvCxnSpPr>
          <p:spPr>
            <a:xfrm rot="5400000">
              <a:off x="5283201" y="4597400"/>
              <a:ext cx="395288" cy="1588"/>
            </a:xfrm>
            <a:prstGeom prst="line">
              <a:avLst/>
            </a:prstGeom>
            <a:ln w="444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5400000">
              <a:off x="5283201" y="4221163"/>
              <a:ext cx="395287" cy="1588"/>
            </a:xfrm>
            <a:prstGeom prst="line">
              <a:avLst/>
            </a:prstGeom>
            <a:ln w="444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Прямая соединительная линия 49"/>
          <p:cNvCxnSpPr/>
          <p:nvPr/>
        </p:nvCxnSpPr>
        <p:spPr>
          <a:xfrm rot="10800000">
            <a:off x="3386138" y="4029075"/>
            <a:ext cx="395287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08" name="Группа 74"/>
          <p:cNvGrpSpPr>
            <a:grpSpLocks/>
          </p:cNvGrpSpPr>
          <p:nvPr/>
        </p:nvGrpSpPr>
        <p:grpSpPr bwMode="auto">
          <a:xfrm>
            <a:off x="3386138" y="4019550"/>
            <a:ext cx="4762" cy="781050"/>
            <a:chOff x="5095875" y="4019550"/>
            <a:chExt cx="4763" cy="781050"/>
          </a:xfrm>
        </p:grpSpPr>
        <p:cxnSp>
          <p:nvCxnSpPr>
            <p:cNvPr id="51" name="Прямая соединительная линия 50"/>
            <p:cNvCxnSpPr/>
            <p:nvPr/>
          </p:nvCxnSpPr>
          <p:spPr>
            <a:xfrm rot="5400000">
              <a:off x="4902201" y="4216400"/>
              <a:ext cx="395288" cy="1587"/>
            </a:xfrm>
            <a:prstGeom prst="line">
              <a:avLst/>
            </a:prstGeom>
            <a:ln w="444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rot="5400000">
              <a:off x="4899025" y="4602163"/>
              <a:ext cx="395287" cy="1587"/>
            </a:xfrm>
            <a:prstGeom prst="line">
              <a:avLst/>
            </a:prstGeom>
            <a:ln w="444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3" name="Прямая соединительная линия 52"/>
          <p:cNvCxnSpPr/>
          <p:nvPr/>
        </p:nvCxnSpPr>
        <p:spPr>
          <a:xfrm rot="10800000">
            <a:off x="2995613" y="4781550"/>
            <a:ext cx="395287" cy="1588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09" name="Группа 75"/>
          <p:cNvGrpSpPr>
            <a:grpSpLocks/>
          </p:cNvGrpSpPr>
          <p:nvPr/>
        </p:nvGrpSpPr>
        <p:grpSpPr bwMode="auto">
          <a:xfrm>
            <a:off x="3003550" y="3643313"/>
            <a:ext cx="3175" cy="1128712"/>
            <a:chOff x="4713288" y="3643313"/>
            <a:chExt cx="3175" cy="1128712"/>
          </a:xfrm>
        </p:grpSpPr>
        <p:cxnSp>
          <p:nvCxnSpPr>
            <p:cNvPr id="54" name="Прямая соединительная линия 53"/>
            <p:cNvCxnSpPr/>
            <p:nvPr/>
          </p:nvCxnSpPr>
          <p:spPr>
            <a:xfrm rot="5400000">
              <a:off x="4518026" y="4573588"/>
              <a:ext cx="395287" cy="1587"/>
            </a:xfrm>
            <a:prstGeom prst="line">
              <a:avLst/>
            </a:prstGeom>
            <a:ln w="444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rot="5400000">
              <a:off x="4518026" y="4211638"/>
              <a:ext cx="395287" cy="1587"/>
            </a:xfrm>
            <a:prstGeom prst="line">
              <a:avLst/>
            </a:prstGeom>
            <a:ln w="444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 rot="5400000">
              <a:off x="4516438" y="3840163"/>
              <a:ext cx="395287" cy="1588"/>
            </a:xfrm>
            <a:prstGeom prst="line">
              <a:avLst/>
            </a:prstGeom>
            <a:ln w="444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7" name="Прямая соединительная линия 56"/>
          <p:cNvCxnSpPr/>
          <p:nvPr/>
        </p:nvCxnSpPr>
        <p:spPr>
          <a:xfrm rot="10800000">
            <a:off x="2628900" y="3643313"/>
            <a:ext cx="395288" cy="1587"/>
          </a:xfrm>
          <a:prstGeom prst="line">
            <a:avLst/>
          </a:prstGeom>
          <a:ln w="444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10" name="Группа 76"/>
          <p:cNvGrpSpPr>
            <a:grpSpLocks/>
          </p:cNvGrpSpPr>
          <p:nvPr/>
        </p:nvGrpSpPr>
        <p:grpSpPr bwMode="auto">
          <a:xfrm>
            <a:off x="2627313" y="2085975"/>
            <a:ext cx="3175" cy="1562100"/>
            <a:chOff x="4337050" y="2085975"/>
            <a:chExt cx="3175" cy="1562100"/>
          </a:xfrm>
        </p:grpSpPr>
        <p:cxnSp>
          <p:nvCxnSpPr>
            <p:cNvPr id="58" name="Прямая соединительная линия 57"/>
            <p:cNvCxnSpPr/>
            <p:nvPr/>
          </p:nvCxnSpPr>
          <p:spPr>
            <a:xfrm rot="5400000">
              <a:off x="4141787" y="3449638"/>
              <a:ext cx="395287" cy="1588"/>
            </a:xfrm>
            <a:prstGeom prst="line">
              <a:avLst/>
            </a:prstGeom>
            <a:ln w="444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 rot="5400000">
              <a:off x="4140200" y="3063875"/>
              <a:ext cx="395288" cy="1587"/>
            </a:xfrm>
            <a:prstGeom prst="line">
              <a:avLst/>
            </a:prstGeom>
            <a:ln w="444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rot="5400000">
              <a:off x="4141787" y="2687638"/>
              <a:ext cx="395287" cy="1588"/>
            </a:xfrm>
            <a:prstGeom prst="line">
              <a:avLst/>
            </a:prstGeom>
            <a:ln w="444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 rot="5400000">
              <a:off x="4141787" y="2282825"/>
              <a:ext cx="395288" cy="1588"/>
            </a:xfrm>
            <a:prstGeom prst="line">
              <a:avLst/>
            </a:prstGeom>
            <a:ln w="444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Управляющая кнопка: домой 78">
            <a:hlinkClick r:id="rId3" action="ppaction://hlinksldjump" highlightClick="1"/>
          </p:cNvPr>
          <p:cNvSpPr/>
          <p:nvPr/>
        </p:nvSpPr>
        <p:spPr>
          <a:xfrm>
            <a:off x="8582022" y="6357958"/>
            <a:ext cx="428628" cy="357166"/>
          </a:xfrm>
          <a:prstGeom prst="actionButtonHome">
            <a:avLst/>
          </a:prstGeom>
          <a:gradFill>
            <a:gsLst>
              <a:gs pos="0">
                <a:srgbClr val="008000"/>
              </a:gs>
              <a:gs pos="0">
                <a:srgbClr val="00C85A"/>
              </a:gs>
              <a:gs pos="80000">
                <a:srgbClr val="92D050"/>
              </a:gs>
              <a:gs pos="100000">
                <a:srgbClr val="FFFF00"/>
              </a:gs>
            </a:gsLst>
            <a:lin ang="16200000" scaled="0"/>
          </a:gradFill>
          <a:effectLst>
            <a:outerShdw blurRad="215900" dir="3240000" sx="87000" sy="87000" algn="ctr" rotWithShape="0">
              <a:srgbClr val="92D050">
                <a:alpha val="61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endParaRPr lang="ru-RU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203" name="TextBox 2"/>
          <p:cNvSpPr txBox="1">
            <a:spLocks noChangeArrowheads="1"/>
          </p:cNvSpPr>
          <p:nvPr/>
        </p:nvSpPr>
        <p:spPr bwMode="auto">
          <a:xfrm>
            <a:off x="2214563" y="881063"/>
            <a:ext cx="4922837" cy="52625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6600"/>
                </a:solidFill>
                <a:latin typeface="Comic Sans MS" pitchFamily="66" charset="0"/>
              </a:rPr>
              <a:t>Лежебока – рыжий кот</a:t>
            </a:r>
          </a:p>
          <a:p>
            <a:r>
              <a:rPr lang="ru-RU" sz="2800">
                <a:solidFill>
                  <a:srgbClr val="FF6600"/>
                </a:solidFill>
                <a:latin typeface="Comic Sans MS" pitchFamily="66" charset="0"/>
              </a:rPr>
              <a:t>Отлежал себе живот.</a:t>
            </a:r>
          </a:p>
          <a:p>
            <a:r>
              <a:rPr lang="ru-RU" sz="2800">
                <a:solidFill>
                  <a:srgbClr val="FF6600"/>
                </a:solidFill>
                <a:latin typeface="Comic Sans MS" pitchFamily="66" charset="0"/>
              </a:rPr>
              <a:t>Кушать хочется,</a:t>
            </a:r>
          </a:p>
          <a:p>
            <a:r>
              <a:rPr lang="ru-RU" sz="2800">
                <a:solidFill>
                  <a:srgbClr val="FF6600"/>
                </a:solidFill>
                <a:latin typeface="Comic Sans MS" pitchFamily="66" charset="0"/>
              </a:rPr>
              <a:t>Да лень ворочаться.</a:t>
            </a:r>
          </a:p>
          <a:p>
            <a:r>
              <a:rPr lang="ru-RU" sz="2800">
                <a:solidFill>
                  <a:srgbClr val="FF6600"/>
                </a:solidFill>
                <a:latin typeface="Comic Sans MS" pitchFamily="66" charset="0"/>
              </a:rPr>
              <a:t>Вот и ждёт рыжий кот – </a:t>
            </a:r>
          </a:p>
          <a:p>
            <a:r>
              <a:rPr lang="ru-RU" sz="2800">
                <a:solidFill>
                  <a:srgbClr val="FF6600"/>
                </a:solidFill>
                <a:latin typeface="Comic Sans MS" pitchFamily="66" charset="0"/>
              </a:rPr>
              <a:t>Может, миска подползёт.</a:t>
            </a:r>
          </a:p>
          <a:p>
            <a:r>
              <a:rPr lang="ru-RU" sz="2800">
                <a:solidFill>
                  <a:srgbClr val="FF6600"/>
                </a:solidFill>
                <a:latin typeface="Comic Sans MS" pitchFamily="66" charset="0"/>
              </a:rPr>
              <a:t>Мыши водят хоровод.</a:t>
            </a:r>
          </a:p>
          <a:p>
            <a:r>
              <a:rPr lang="ru-RU" sz="2800">
                <a:solidFill>
                  <a:srgbClr val="FF6600"/>
                </a:solidFill>
                <a:latin typeface="Comic Sans MS" pitchFamily="66" charset="0"/>
              </a:rPr>
              <a:t>На лежанке дремлет кот.</a:t>
            </a:r>
          </a:p>
          <a:p>
            <a:r>
              <a:rPr lang="ru-RU" sz="2800">
                <a:solidFill>
                  <a:srgbClr val="FF6600"/>
                </a:solidFill>
                <a:latin typeface="Comic Sans MS" pitchFamily="66" charset="0"/>
              </a:rPr>
              <a:t>Тише, мыши, не шумите,</a:t>
            </a:r>
          </a:p>
          <a:p>
            <a:r>
              <a:rPr lang="ru-RU" sz="2800">
                <a:solidFill>
                  <a:srgbClr val="FF6600"/>
                </a:solidFill>
                <a:latin typeface="Comic Sans MS" pitchFamily="66" charset="0"/>
              </a:rPr>
              <a:t>Кота Ваську не будите.</a:t>
            </a:r>
          </a:p>
          <a:p>
            <a:r>
              <a:rPr lang="ru-RU" sz="2800">
                <a:solidFill>
                  <a:srgbClr val="FF6600"/>
                </a:solidFill>
                <a:latin typeface="Comic Sans MS" pitchFamily="66" charset="0"/>
              </a:rPr>
              <a:t>Вот проснётся Васька – кот,</a:t>
            </a:r>
          </a:p>
          <a:p>
            <a:r>
              <a:rPr lang="ru-RU" sz="2800">
                <a:solidFill>
                  <a:srgbClr val="FF6600"/>
                </a:solidFill>
                <a:latin typeface="Comic Sans MS" pitchFamily="66" charset="0"/>
              </a:rPr>
              <a:t>Разобьёт весь хоровод.</a:t>
            </a:r>
          </a:p>
        </p:txBody>
      </p:sp>
      <p:sp>
        <p:nvSpPr>
          <p:cNvPr id="80" name="Управляющая кнопка: настраиваемая 79">
            <a:hlinkClick r:id="" action="ppaction://noaction" highlightClick="1"/>
          </p:cNvPr>
          <p:cNvSpPr/>
          <p:nvPr/>
        </p:nvSpPr>
        <p:spPr>
          <a:xfrm>
            <a:off x="7858125" y="6357938"/>
            <a:ext cx="428625" cy="357187"/>
          </a:xfrm>
          <a:prstGeom prst="actionButtonBlank">
            <a:avLst/>
          </a:prstGeom>
          <a:solidFill>
            <a:srgbClr val="00C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?</a:t>
            </a:r>
          </a:p>
        </p:txBody>
      </p:sp>
      <p:sp>
        <p:nvSpPr>
          <p:cNvPr id="8227" name="TextBox 1"/>
          <p:cNvSpPr txBox="1">
            <a:spLocks noChangeArrowheads="1"/>
          </p:cNvSpPr>
          <p:nvPr/>
        </p:nvSpPr>
        <p:spPr bwMode="auto">
          <a:xfrm>
            <a:off x="1285875" y="285750"/>
            <a:ext cx="849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 урок</a:t>
            </a:r>
          </a:p>
        </p:txBody>
      </p:sp>
      <p:pic>
        <p:nvPicPr>
          <p:cNvPr id="7204" name="Picture 6" descr="E:\pensilmt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88" y="41275"/>
            <a:ext cx="960437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7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7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7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7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7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7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7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72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7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"/>
                            </p:stCondLst>
                            <p:childTnLst>
                              <p:par>
                                <p:cTn id="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00"/>
                            </p:stCondLst>
                            <p:childTnLst>
                              <p:par>
                                <p:cTn id="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800"/>
                            </p:stCondLst>
                            <p:childTnLst>
                              <p:par>
                                <p:cTn id="10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2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70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100"/>
                            </p:stCondLst>
                            <p:childTnLst>
                              <p:par>
                                <p:cTn id="1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600"/>
                            </p:stCondLst>
                            <p:childTnLst>
                              <p:par>
                                <p:cTn id="1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800"/>
                            </p:stCondLst>
                            <p:childTnLst>
                              <p:par>
                                <p:cTn id="1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3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100"/>
                            </p:stCondLst>
                            <p:childTnLst>
                              <p:par>
                                <p:cTn id="1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7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800"/>
                            </p:stCondLst>
                            <p:childTnLst>
                              <p:par>
                                <p:cTn id="1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0"/>
                            </p:stCondLst>
                            <p:childTnLst>
                              <p:par>
                                <p:cTn id="1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4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400"/>
                            </p:stCondLst>
                            <p:childTnLst>
                              <p:par>
                                <p:cTn id="1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3" dur="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600"/>
                            </p:stCondLst>
                            <p:childTnLst>
                              <p:par>
                                <p:cTn id="1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4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6000"/>
                            </p:stCondLst>
                            <p:childTnLst>
                              <p:par>
                                <p:cTn id="1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1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6200"/>
                            </p:stCondLst>
                            <p:childTnLst>
                              <p:par>
                                <p:cTn id="1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4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6600"/>
                            </p:stCondLst>
                            <p:childTnLst>
                              <p:par>
                                <p:cTn id="1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9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7100"/>
                            </p:stCondLst>
                            <p:childTnLst>
                              <p:par>
                                <p:cTn id="1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4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7500"/>
                            </p:stCondLst>
                            <p:childTnLst>
                              <p:par>
                                <p:cTn id="16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7" dur="2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7700"/>
                            </p:stCondLst>
                            <p:childTnLst>
                              <p:par>
                                <p:cTn id="1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4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8100"/>
                            </p:stCondLst>
                            <p:childTnLst>
                              <p:par>
                                <p:cTn id="17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5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8300"/>
                            </p:stCondLst>
                            <p:childTnLst>
                              <p:par>
                                <p:cTn id="1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9" dur="4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8700"/>
                            </p:stCondLst>
                            <p:childTnLst>
                              <p:par>
                                <p:cTn id="18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3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8900"/>
                            </p:stCondLst>
                            <p:childTnLst>
                              <p:par>
                                <p:cTn id="1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3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9200"/>
                            </p:stCondLst>
                            <p:childTnLst>
                              <p:par>
                                <p:cTn id="18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1" dur="2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9400"/>
                            </p:stCondLst>
                            <p:childTnLst>
                              <p:par>
                                <p:cTn id="1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20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20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20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20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20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20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8" dur="20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4" dur="20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20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4"/>
                  </p:tgtEl>
                </p:cond>
              </p:nextCondLst>
            </p:seq>
          </p:childTnLst>
        </p:cTn>
      </p:par>
    </p:tnLst>
    <p:bldLst>
      <p:bldP spid="7203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88" y="857250"/>
            <a:ext cx="5105400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 rot="5400000">
            <a:off x="2355850" y="4549775"/>
            <a:ext cx="395288" cy="1588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>
            <a:off x="2157413" y="4356100"/>
            <a:ext cx="395287" cy="1588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1970088" y="4549775"/>
            <a:ext cx="395288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1970088" y="4911725"/>
            <a:ext cx="395288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>
            <a:off x="2147888" y="5110163"/>
            <a:ext cx="395287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>
            <a:off x="2152650" y="3595688"/>
            <a:ext cx="395288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1965325" y="3789363"/>
            <a:ext cx="395287" cy="1588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>
            <a:off x="2528888" y="3219450"/>
            <a:ext cx="395287" cy="1588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2341563" y="3413125"/>
            <a:ext cx="395288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>
            <a:off x="2909888" y="2836863"/>
            <a:ext cx="395287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2722563" y="3030538"/>
            <a:ext cx="395287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>
            <a:off x="3305175" y="2457450"/>
            <a:ext cx="395288" cy="1588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3117850" y="2651125"/>
            <a:ext cx="395288" cy="1588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3676650" y="2071688"/>
            <a:ext cx="395288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3489325" y="2265363"/>
            <a:ext cx="395287" cy="1588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0800000">
            <a:off x="4071938" y="2071688"/>
            <a:ext cx="395287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>
            <a:off x="4429125" y="2071688"/>
            <a:ext cx="395288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0800000">
            <a:off x="4071938" y="1700213"/>
            <a:ext cx="395287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0800000">
            <a:off x="4429125" y="1700213"/>
            <a:ext cx="395288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0800000">
            <a:off x="4071938" y="1319213"/>
            <a:ext cx="395287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0800000">
            <a:off x="4429125" y="1319213"/>
            <a:ext cx="395288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3879850" y="1501775"/>
            <a:ext cx="395288" cy="1588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4632325" y="1887538"/>
            <a:ext cx="395287" cy="1588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4637088" y="1511300"/>
            <a:ext cx="395288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4641850" y="1139825"/>
            <a:ext cx="395288" cy="1588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0800000">
            <a:off x="4829175" y="938213"/>
            <a:ext cx="395288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5011738" y="1887538"/>
            <a:ext cx="395287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5016500" y="1511300"/>
            <a:ext cx="395288" cy="1588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5016500" y="1139825"/>
            <a:ext cx="395288" cy="1588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5008563" y="3021013"/>
            <a:ext cx="395287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5008563" y="2644775"/>
            <a:ext cx="395288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5008563" y="2273300"/>
            <a:ext cx="395288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0800000">
            <a:off x="2147888" y="3976688"/>
            <a:ext cx="395287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0800000">
            <a:off x="2547938" y="3981450"/>
            <a:ext cx="395287" cy="1588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2722563" y="4187825"/>
            <a:ext cx="395288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10800000">
            <a:off x="2895600" y="4367213"/>
            <a:ext cx="395288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0800000">
            <a:off x="3295650" y="4367213"/>
            <a:ext cx="395288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0800000">
            <a:off x="3690938" y="4362450"/>
            <a:ext cx="395287" cy="1588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3865563" y="4554538"/>
            <a:ext cx="395287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5006975" y="3421063"/>
            <a:ext cx="395287" cy="1588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5008563" y="4549775"/>
            <a:ext cx="395288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5008563" y="4187825"/>
            <a:ext cx="395288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5008563" y="3816350"/>
            <a:ext cx="395288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10800000">
            <a:off x="4029075" y="4738688"/>
            <a:ext cx="395288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10800000">
            <a:off x="4429125" y="4738688"/>
            <a:ext cx="395288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10800000">
            <a:off x="4824413" y="4733925"/>
            <a:ext cx="395287" cy="1588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10800000">
            <a:off x="5195888" y="4733925"/>
            <a:ext cx="395287" cy="1588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10800000">
            <a:off x="5595938" y="4733925"/>
            <a:ext cx="395287" cy="1588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10800000">
            <a:off x="5991225" y="4729163"/>
            <a:ext cx="395288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10800000">
            <a:off x="6338888" y="4357688"/>
            <a:ext cx="395287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10800000">
            <a:off x="6734175" y="4362450"/>
            <a:ext cx="395288" cy="1588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6161088" y="4554538"/>
            <a:ext cx="395287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6918325" y="4549775"/>
            <a:ext cx="395288" cy="1588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0800000">
            <a:off x="6715125" y="4738688"/>
            <a:ext cx="395288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6537325" y="4930775"/>
            <a:ext cx="395288" cy="1588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10800000">
            <a:off x="6334125" y="5119688"/>
            <a:ext cx="395288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6159500" y="5302250"/>
            <a:ext cx="395288" cy="1588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10800000">
            <a:off x="5965825" y="5486400"/>
            <a:ext cx="395288" cy="1588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10800000">
            <a:off x="3681413" y="5480050"/>
            <a:ext cx="395287" cy="1588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10800000">
            <a:off x="4062413" y="5484813"/>
            <a:ext cx="395287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10800000">
            <a:off x="4438650" y="5484813"/>
            <a:ext cx="395288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10800000">
            <a:off x="4824413" y="5484813"/>
            <a:ext cx="395287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10800000">
            <a:off x="5200650" y="5484813"/>
            <a:ext cx="395288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10800000">
            <a:off x="5581650" y="5484813"/>
            <a:ext cx="395288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5400000">
            <a:off x="2346325" y="5278438"/>
            <a:ext cx="395287" cy="1588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10800000">
            <a:off x="2524125" y="5476875"/>
            <a:ext cx="395288" cy="1588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10800000">
            <a:off x="2914650" y="5476875"/>
            <a:ext cx="395288" cy="1588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10800000">
            <a:off x="3295650" y="5481638"/>
            <a:ext cx="395288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10800000">
            <a:off x="3295650" y="4737100"/>
            <a:ext cx="395288" cy="1588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10800000">
            <a:off x="3676650" y="4741863"/>
            <a:ext cx="395288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10800000">
            <a:off x="2528888" y="4733925"/>
            <a:ext cx="395287" cy="1588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10800000">
            <a:off x="2909888" y="4738688"/>
            <a:ext cx="395287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267" name="Picture 6" descr="E:\pensilmt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88" y="41275"/>
            <a:ext cx="960437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" name="Управляющая кнопка: домой 79">
            <a:hlinkClick r:id="rId4" action="ppaction://hlinksldjump" highlightClick="1"/>
          </p:cNvPr>
          <p:cNvSpPr/>
          <p:nvPr/>
        </p:nvSpPr>
        <p:spPr>
          <a:xfrm>
            <a:off x="8582022" y="6357958"/>
            <a:ext cx="428628" cy="357166"/>
          </a:xfrm>
          <a:prstGeom prst="actionButtonHome">
            <a:avLst/>
          </a:prstGeom>
          <a:gradFill>
            <a:gsLst>
              <a:gs pos="0">
                <a:srgbClr val="008000"/>
              </a:gs>
              <a:gs pos="0">
                <a:srgbClr val="00C85A"/>
              </a:gs>
              <a:gs pos="80000">
                <a:srgbClr val="92D050"/>
              </a:gs>
              <a:gs pos="100000">
                <a:srgbClr val="FFFF00"/>
              </a:gs>
            </a:gsLst>
            <a:lin ang="16200000" scaled="0"/>
          </a:gradFill>
          <a:effectLst>
            <a:outerShdw blurRad="215900" dir="3240000" sx="87000" sy="87000" algn="ctr" rotWithShape="0">
              <a:srgbClr val="92D050">
                <a:alpha val="61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endParaRPr lang="ru-RU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271" name="TextBox 2"/>
          <p:cNvSpPr txBox="1">
            <a:spLocks noChangeArrowheads="1"/>
          </p:cNvSpPr>
          <p:nvPr/>
        </p:nvSpPr>
        <p:spPr bwMode="auto">
          <a:xfrm>
            <a:off x="1928813" y="857250"/>
            <a:ext cx="5572125" cy="52625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endParaRPr lang="ru-RU" sz="2800" b="1">
              <a:solidFill>
                <a:srgbClr val="00800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ru-RU" sz="2800" b="1">
                <a:solidFill>
                  <a:srgbClr val="008000"/>
                </a:solidFill>
                <a:latin typeface="Comic Sans MS" pitchFamily="66" charset="0"/>
              </a:rPr>
              <a:t>    </a:t>
            </a:r>
          </a:p>
          <a:p>
            <a:pPr>
              <a:lnSpc>
                <a:spcPct val="150000"/>
              </a:lnSpc>
            </a:pPr>
            <a:r>
              <a:rPr lang="ru-RU" sz="2800" b="1">
                <a:solidFill>
                  <a:srgbClr val="008000"/>
                </a:solidFill>
                <a:latin typeface="Comic Sans MS" pitchFamily="66" charset="0"/>
              </a:rPr>
              <a:t>    </a:t>
            </a:r>
            <a:r>
              <a:rPr lang="ru-RU" sz="2800" b="1">
                <a:solidFill>
                  <a:srgbClr val="0000FF"/>
                </a:solidFill>
                <a:latin typeface="Comic Sans MS" pitchFamily="66" charset="0"/>
              </a:rPr>
              <a:t>Зачерпнуло ветра</a:t>
            </a:r>
          </a:p>
          <a:p>
            <a:pPr>
              <a:lnSpc>
                <a:spcPct val="150000"/>
              </a:lnSpc>
            </a:pPr>
            <a:r>
              <a:rPr lang="ru-RU" sz="2800" b="1">
                <a:solidFill>
                  <a:srgbClr val="0000FF"/>
                </a:solidFill>
                <a:latin typeface="Comic Sans MS" pitchFamily="66" charset="0"/>
              </a:rPr>
              <a:t>    Белое крыло,</a:t>
            </a:r>
          </a:p>
          <a:p>
            <a:pPr>
              <a:lnSpc>
                <a:spcPct val="150000"/>
              </a:lnSpc>
            </a:pPr>
            <a:r>
              <a:rPr lang="ru-RU" sz="2800" b="1">
                <a:solidFill>
                  <a:srgbClr val="0000FF"/>
                </a:solidFill>
                <a:latin typeface="Comic Sans MS" pitchFamily="66" charset="0"/>
              </a:rPr>
              <a:t>    И катать мальчишек</a:t>
            </a:r>
          </a:p>
          <a:p>
            <a:pPr>
              <a:lnSpc>
                <a:spcPct val="150000"/>
              </a:lnSpc>
            </a:pPr>
            <a:r>
              <a:rPr lang="ru-RU" sz="2800" b="1">
                <a:solidFill>
                  <a:srgbClr val="0000FF"/>
                </a:solidFill>
                <a:latin typeface="Comic Sans MS" pitchFamily="66" charset="0"/>
              </a:rPr>
              <a:t>    В море унесло!</a:t>
            </a:r>
          </a:p>
          <a:p>
            <a:pPr>
              <a:lnSpc>
                <a:spcPct val="150000"/>
              </a:lnSpc>
            </a:pPr>
            <a:endParaRPr lang="ru-RU" sz="2800" b="1">
              <a:solidFill>
                <a:srgbClr val="00800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ru-RU" sz="2800" b="1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9294" name="TextBox 1"/>
          <p:cNvSpPr txBox="1">
            <a:spLocks noChangeArrowheads="1"/>
          </p:cNvSpPr>
          <p:nvPr/>
        </p:nvSpPr>
        <p:spPr bwMode="auto">
          <a:xfrm>
            <a:off x="1285875" y="285750"/>
            <a:ext cx="849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4 урок</a:t>
            </a:r>
          </a:p>
        </p:txBody>
      </p:sp>
      <p:sp>
        <p:nvSpPr>
          <p:cNvPr id="82" name="Управляющая кнопка: настраиваемая 81">
            <a:hlinkClick r:id="" action="ppaction://noaction" highlightClick="1"/>
          </p:cNvPr>
          <p:cNvSpPr/>
          <p:nvPr/>
        </p:nvSpPr>
        <p:spPr>
          <a:xfrm>
            <a:off x="7858125" y="6357938"/>
            <a:ext cx="428625" cy="357187"/>
          </a:xfrm>
          <a:prstGeom prst="actionButtonBlank">
            <a:avLst/>
          </a:prstGeom>
          <a:solidFill>
            <a:srgbClr val="00C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2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8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8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8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8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82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82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2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4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6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8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2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4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2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6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2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8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2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2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200"/>
                            </p:stCondLst>
                            <p:childTnLst>
                              <p:par>
                                <p:cTn id="10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2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400"/>
                            </p:stCondLst>
                            <p:childTnLst>
                              <p:par>
                                <p:cTn id="1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2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600"/>
                            </p:stCondLst>
                            <p:childTnLst>
                              <p:par>
                                <p:cTn id="1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2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800"/>
                            </p:stCondLst>
                            <p:childTnLst>
                              <p:par>
                                <p:cTn id="1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2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000"/>
                            </p:stCondLst>
                            <p:childTnLst>
                              <p:par>
                                <p:cTn id="1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2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200"/>
                            </p:stCondLst>
                            <p:childTnLst>
                              <p:par>
                                <p:cTn id="1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2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400"/>
                            </p:stCondLst>
                            <p:childTnLst>
                              <p:par>
                                <p:cTn id="1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0" dur="2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600"/>
                            </p:stCondLst>
                            <p:childTnLst>
                              <p:par>
                                <p:cTn id="1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2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800"/>
                            </p:stCondLst>
                            <p:childTnLst>
                              <p:par>
                                <p:cTn id="1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8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0"/>
                            </p:stCondLst>
                            <p:childTnLst>
                              <p:par>
                                <p:cTn id="1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2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200"/>
                            </p:stCondLst>
                            <p:childTnLst>
                              <p:par>
                                <p:cTn id="1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6" dur="2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400"/>
                            </p:stCondLst>
                            <p:childTnLst>
                              <p:par>
                                <p:cTn id="14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0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600"/>
                            </p:stCondLst>
                            <p:childTnLst>
                              <p:par>
                                <p:cTn id="1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4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800"/>
                            </p:stCondLst>
                            <p:childTnLst>
                              <p:par>
                                <p:cTn id="1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8" dur="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6000"/>
                            </p:stCondLst>
                            <p:childTnLst>
                              <p:par>
                                <p:cTn id="1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2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6200"/>
                            </p:stCondLst>
                            <p:childTnLst>
                              <p:par>
                                <p:cTn id="16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6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6400"/>
                            </p:stCondLst>
                            <p:childTnLst>
                              <p:par>
                                <p:cTn id="16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0" dur="2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6600"/>
                            </p:stCondLst>
                            <p:childTnLst>
                              <p:par>
                                <p:cTn id="17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4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6800"/>
                            </p:stCondLst>
                            <p:childTnLst>
                              <p:par>
                                <p:cTn id="1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7000"/>
                            </p:stCondLst>
                            <p:childTnLst>
                              <p:par>
                                <p:cTn id="18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2" dur="2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7200"/>
                            </p:stCondLst>
                            <p:childTnLst>
                              <p:par>
                                <p:cTn id="18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6" dur="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7400"/>
                            </p:stCondLst>
                            <p:childTnLst>
                              <p:par>
                                <p:cTn id="1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7600"/>
                            </p:stCondLst>
                            <p:childTnLst>
                              <p:par>
                                <p:cTn id="1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7800"/>
                            </p:stCondLst>
                            <p:childTnLst>
                              <p:par>
                                <p:cTn id="19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8200"/>
                            </p:stCondLst>
                            <p:childTnLst>
                              <p:par>
                                <p:cTn id="20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8400"/>
                            </p:stCondLst>
                            <p:childTnLst>
                              <p:par>
                                <p:cTn id="2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8600"/>
                            </p:stCondLst>
                            <p:childTnLst>
                              <p:par>
                                <p:cTn id="2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8800"/>
                            </p:stCondLst>
                            <p:childTnLst>
                              <p:par>
                                <p:cTn id="2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8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9200"/>
                            </p:stCondLst>
                            <p:childTnLst>
                              <p:par>
                                <p:cTn id="2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9400"/>
                            </p:stCondLst>
                            <p:childTnLst>
                              <p:par>
                                <p:cTn id="2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0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9600"/>
                            </p:stCondLst>
                            <p:childTnLst>
                              <p:par>
                                <p:cTn id="2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4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9800"/>
                            </p:stCondLst>
                            <p:childTnLst>
                              <p:par>
                                <p:cTn id="2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10200"/>
                            </p:stCondLst>
                            <p:childTnLst>
                              <p:par>
                                <p:cTn id="2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6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10400"/>
                            </p:stCondLst>
                            <p:childTnLst>
                              <p:par>
                                <p:cTn id="24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0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10600"/>
                            </p:stCondLst>
                            <p:childTnLst>
                              <p:par>
                                <p:cTn id="2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4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10800"/>
                            </p:stCondLst>
                            <p:childTnLst>
                              <p:par>
                                <p:cTn id="2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8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2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2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11200"/>
                            </p:stCondLst>
                            <p:childTnLst>
                              <p:par>
                                <p:cTn id="2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11400"/>
                            </p:stCondLst>
                            <p:childTnLst>
                              <p:par>
                                <p:cTn id="2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0" dur="2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11600"/>
                            </p:stCondLst>
                            <p:childTnLst>
                              <p:par>
                                <p:cTn id="2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4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1800"/>
                            </p:stCondLst>
                            <p:childTnLst>
                              <p:par>
                                <p:cTn id="2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8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12000"/>
                            </p:stCondLst>
                            <p:childTnLst>
                              <p:par>
                                <p:cTn id="2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2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12200"/>
                            </p:stCondLst>
                            <p:childTnLst>
                              <p:par>
                                <p:cTn id="28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6" dur="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12400"/>
                            </p:stCondLst>
                            <p:childTnLst>
                              <p:par>
                                <p:cTn id="28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0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12600"/>
                            </p:stCondLst>
                            <p:childTnLst>
                              <p:par>
                                <p:cTn id="29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4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12800"/>
                            </p:stCondLst>
                            <p:childTnLst>
                              <p:par>
                                <p:cTn id="2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8" dur="2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2" dur="2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13200"/>
                            </p:stCondLst>
                            <p:childTnLst>
                              <p:par>
                                <p:cTn id="30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6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13400"/>
                            </p:stCondLst>
                            <p:childTnLst>
                              <p:par>
                                <p:cTn id="3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0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13600"/>
                            </p:stCondLst>
                            <p:childTnLst>
                              <p:par>
                                <p:cTn id="3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4" dur="2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13800"/>
                            </p:stCondLst>
                            <p:childTnLst>
                              <p:par>
                                <p:cTn id="3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8" dur="2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3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2" dur="2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14200"/>
                            </p:stCondLst>
                            <p:childTnLst>
                              <p:par>
                                <p:cTn id="3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6" dur="2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5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8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1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4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0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3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67"/>
                  </p:tgtEl>
                </p:cond>
              </p:nextCondLst>
            </p:seq>
          </p:childTnLst>
        </p:cTn>
      </p:par>
    </p:tnLst>
    <p:bldLst>
      <p:bldP spid="8271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 b="9921"/>
          <a:stretch>
            <a:fillRect/>
          </a:stretch>
        </p:blipFill>
        <p:spPr bwMode="auto">
          <a:xfrm>
            <a:off x="2214563" y="1714500"/>
            <a:ext cx="596265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 rot="10800000">
            <a:off x="2324100" y="2571750"/>
            <a:ext cx="395288" cy="1588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 flipV="1">
            <a:off x="3109912" y="2581276"/>
            <a:ext cx="360363" cy="360362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2714625" y="2571750"/>
            <a:ext cx="395288" cy="1588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V="1">
            <a:off x="2352676" y="2586037"/>
            <a:ext cx="360362" cy="360363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V="1">
            <a:off x="2724150" y="2971800"/>
            <a:ext cx="360363" cy="360363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V="1">
            <a:off x="3109913" y="3348038"/>
            <a:ext cx="360362" cy="360362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>
            <a:off x="3467100" y="2957513"/>
            <a:ext cx="395288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>
            <a:off x="3857625" y="2957513"/>
            <a:ext cx="395288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0800000">
            <a:off x="3467100" y="3713163"/>
            <a:ext cx="395288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>
            <a:off x="3857625" y="3713163"/>
            <a:ext cx="395288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0800000">
            <a:off x="4233863" y="3719513"/>
            <a:ext cx="395287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0800000">
            <a:off x="4624388" y="3713163"/>
            <a:ext cx="395287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0800000">
            <a:off x="4233863" y="2957513"/>
            <a:ext cx="395287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0800000">
            <a:off x="4624388" y="2957513"/>
            <a:ext cx="395287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0800000">
            <a:off x="5000625" y="3713163"/>
            <a:ext cx="395288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0800000">
            <a:off x="5000625" y="2962275"/>
            <a:ext cx="395288" cy="1588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 flipV="1">
            <a:off x="5014913" y="2586038"/>
            <a:ext cx="360362" cy="360362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 flipV="1">
            <a:off x="4633913" y="2205038"/>
            <a:ext cx="360362" cy="360362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 flipV="1">
            <a:off x="4252913" y="1824038"/>
            <a:ext cx="360362" cy="360362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 flipV="1">
            <a:off x="5786437" y="2590801"/>
            <a:ext cx="360363" cy="360362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 flipV="1">
            <a:off x="5405437" y="2209801"/>
            <a:ext cx="360363" cy="360362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 flipV="1">
            <a:off x="5024437" y="1828801"/>
            <a:ext cx="360363" cy="360362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0800000">
            <a:off x="4252913" y="1824038"/>
            <a:ext cx="395287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0800000">
            <a:off x="4643438" y="1824038"/>
            <a:ext cx="395287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0800000">
            <a:off x="6143625" y="2957513"/>
            <a:ext cx="395288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0800000">
            <a:off x="6534150" y="2957513"/>
            <a:ext cx="395288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0800000">
            <a:off x="6910388" y="2962275"/>
            <a:ext cx="395287" cy="1588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0800000">
            <a:off x="6138863" y="3714750"/>
            <a:ext cx="395287" cy="1588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10800000">
            <a:off x="6529388" y="3714750"/>
            <a:ext cx="395287" cy="1588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0800000">
            <a:off x="6905625" y="3719513"/>
            <a:ext cx="395288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0800000">
            <a:off x="7286625" y="3724275"/>
            <a:ext cx="395288" cy="1588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0800000">
            <a:off x="7662863" y="3729038"/>
            <a:ext cx="395287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 flipV="1">
            <a:off x="7681913" y="3357563"/>
            <a:ext cx="360362" cy="360362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 flipV="1">
            <a:off x="7300913" y="2976563"/>
            <a:ext cx="360362" cy="360362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10800000" flipV="1">
            <a:off x="5764213" y="3740150"/>
            <a:ext cx="360362" cy="360363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0800000" flipV="1">
            <a:off x="5395913" y="4114800"/>
            <a:ext cx="360362" cy="360363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10800000" flipV="1">
            <a:off x="5005388" y="4495800"/>
            <a:ext cx="360362" cy="360363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10800000" flipV="1">
            <a:off x="5019675" y="3729038"/>
            <a:ext cx="360363" cy="360362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10800000" flipV="1">
            <a:off x="4651375" y="4103688"/>
            <a:ext cx="360363" cy="360362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10800000" flipV="1">
            <a:off x="4260850" y="4484688"/>
            <a:ext cx="360363" cy="360362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10800000">
            <a:off x="4233863" y="4843463"/>
            <a:ext cx="395287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10800000">
            <a:off x="4624388" y="4843463"/>
            <a:ext cx="395287" cy="1587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10800000">
            <a:off x="6905625" y="3333750"/>
            <a:ext cx="395288" cy="1588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10800000">
            <a:off x="7277100" y="3336925"/>
            <a:ext cx="395288" cy="1588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16200000">
            <a:off x="6711950" y="3162300"/>
            <a:ext cx="395288" cy="1588"/>
          </a:xfrm>
          <a:prstGeom prst="line">
            <a:avLst/>
          </a:prstGeom>
          <a:ln w="444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64" name="Picture 6" descr="E:\pensilmt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88" y="41275"/>
            <a:ext cx="960437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Управляющая кнопка: домой 57">
            <a:hlinkClick r:id="rId4" action="ppaction://hlinksldjump" highlightClick="1"/>
          </p:cNvPr>
          <p:cNvSpPr/>
          <p:nvPr/>
        </p:nvSpPr>
        <p:spPr>
          <a:xfrm>
            <a:off x="8582022" y="6357958"/>
            <a:ext cx="428628" cy="357166"/>
          </a:xfrm>
          <a:prstGeom prst="actionButtonHome">
            <a:avLst/>
          </a:prstGeom>
          <a:gradFill>
            <a:gsLst>
              <a:gs pos="0">
                <a:srgbClr val="008000"/>
              </a:gs>
              <a:gs pos="0">
                <a:srgbClr val="00C85A"/>
              </a:gs>
              <a:gs pos="80000">
                <a:srgbClr val="92D050"/>
              </a:gs>
              <a:gs pos="100000">
                <a:srgbClr val="FFFF00"/>
              </a:gs>
            </a:gsLst>
            <a:lin ang="16200000" scaled="0"/>
          </a:gradFill>
          <a:effectLst>
            <a:outerShdw blurRad="215900" dir="3240000" sx="87000" sy="87000" algn="ctr" rotWithShape="0">
              <a:srgbClr val="92D050">
                <a:alpha val="61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endParaRPr lang="ru-RU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1857375" y="668338"/>
            <a:ext cx="6357938" cy="4832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latin typeface="Comic Sans MS" pitchFamily="66" charset="0"/>
              </a:rPr>
              <a:t>   </a:t>
            </a:r>
          </a:p>
          <a:p>
            <a:pPr>
              <a:lnSpc>
                <a:spcPct val="150000"/>
              </a:lnSpc>
              <a:defRPr/>
            </a:pPr>
            <a:r>
              <a:rPr lang="ru-RU" sz="2800" b="1" dirty="0">
                <a:solidFill>
                  <a:srgbClr val="0000FF"/>
                </a:solidFill>
                <a:latin typeface="Comic Sans MS" pitchFamily="66" charset="0"/>
              </a:rPr>
              <a:t>  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В этом доме тишина.</a:t>
            </a:r>
          </a:p>
          <a:p>
            <a:pPr>
              <a:lnSpc>
                <a:spcPct val="150000"/>
              </a:lnSpc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  Много окон, дверь одна.</a:t>
            </a:r>
          </a:p>
          <a:p>
            <a:pPr>
              <a:lnSpc>
                <a:spcPct val="150000"/>
              </a:lnSpc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  Мы уселись у окна.</a:t>
            </a:r>
          </a:p>
          <a:p>
            <a:pPr>
              <a:lnSpc>
                <a:spcPct val="150000"/>
              </a:lnSpc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  За окошком – вся страна.</a:t>
            </a:r>
          </a:p>
          <a:p>
            <a:pPr>
              <a:lnSpc>
                <a:spcPct val="150000"/>
              </a:lnSpc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  Дом отправился а полёт,</a:t>
            </a:r>
          </a:p>
          <a:p>
            <a:pPr>
              <a:lnSpc>
                <a:spcPct val="150000"/>
              </a:lnSpc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  Значит, это  САМОЛЁТ</a:t>
            </a:r>
          </a:p>
          <a:p>
            <a:pPr>
              <a:defRPr/>
            </a:pPr>
            <a:endParaRPr lang="ru-RU" sz="28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0291" name="TextBox 1"/>
          <p:cNvSpPr txBox="1">
            <a:spLocks noChangeArrowheads="1"/>
          </p:cNvSpPr>
          <p:nvPr/>
        </p:nvSpPr>
        <p:spPr bwMode="auto">
          <a:xfrm>
            <a:off x="1285875" y="285750"/>
            <a:ext cx="849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5 урок</a:t>
            </a:r>
          </a:p>
        </p:txBody>
      </p:sp>
      <p:sp>
        <p:nvSpPr>
          <p:cNvPr id="59" name="Управляющая кнопка: настраиваемая 58">
            <a:hlinkClick r:id="" action="ppaction://noaction" highlightClick="1"/>
          </p:cNvPr>
          <p:cNvSpPr/>
          <p:nvPr/>
        </p:nvSpPr>
        <p:spPr>
          <a:xfrm>
            <a:off x="7858125" y="6357938"/>
            <a:ext cx="428625" cy="357187"/>
          </a:xfrm>
          <a:prstGeom prst="actionButtonBlank">
            <a:avLst/>
          </a:prstGeom>
          <a:solidFill>
            <a:srgbClr val="00C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92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2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4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600"/>
                            </p:stCondLst>
                            <p:childTnLst>
                              <p:par>
                                <p:cTn id="8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800"/>
                            </p:stCondLst>
                            <p:childTnLst>
                              <p:par>
                                <p:cTn id="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2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2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400"/>
                            </p:stCondLst>
                            <p:childTnLst>
                              <p:par>
                                <p:cTn id="1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600"/>
                            </p:stCondLst>
                            <p:childTnLst>
                              <p:par>
                                <p:cTn id="10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800"/>
                            </p:stCondLst>
                            <p:childTnLst>
                              <p:par>
                                <p:cTn id="1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200"/>
                            </p:stCondLst>
                            <p:childTnLst>
                              <p:par>
                                <p:cTn id="1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400"/>
                            </p:stCondLst>
                            <p:childTnLst>
                              <p:par>
                                <p:cTn id="1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600"/>
                            </p:stCondLst>
                            <p:childTnLst>
                              <p:par>
                                <p:cTn id="1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2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800"/>
                            </p:stCondLst>
                            <p:childTnLst>
                              <p:par>
                                <p:cTn id="1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2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000"/>
                            </p:stCondLst>
                            <p:childTnLst>
                              <p:par>
                                <p:cTn id="1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2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200"/>
                            </p:stCondLst>
                            <p:childTnLst>
                              <p:par>
                                <p:cTn id="1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2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400"/>
                            </p:stCondLst>
                            <p:childTnLst>
                              <p:par>
                                <p:cTn id="1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4600"/>
                            </p:stCondLst>
                            <p:childTnLst>
                              <p:par>
                                <p:cTn id="1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2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4800"/>
                            </p:stCondLst>
                            <p:childTnLst>
                              <p:par>
                                <p:cTn id="14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0" dur="2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0"/>
                            </p:stCondLst>
                            <p:childTnLst>
                              <p:par>
                                <p:cTn id="1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4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200"/>
                            </p:stCondLst>
                            <p:childTnLst>
                              <p:par>
                                <p:cTn id="1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8" dur="2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400"/>
                            </p:stCondLst>
                            <p:childTnLst>
                              <p:par>
                                <p:cTn id="16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2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600"/>
                            </p:stCondLst>
                            <p:childTnLst>
                              <p:par>
                                <p:cTn id="16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6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800"/>
                            </p:stCondLst>
                            <p:childTnLst>
                              <p:par>
                                <p:cTn id="1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0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6000"/>
                            </p:stCondLst>
                            <p:childTnLst>
                              <p:par>
                                <p:cTn id="1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4" dur="2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6200"/>
                            </p:stCondLst>
                            <p:childTnLst>
                              <p:par>
                                <p:cTn id="1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8" dur="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6400"/>
                            </p:stCondLst>
                            <p:childTnLst>
                              <p:par>
                                <p:cTn id="1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6600"/>
                            </p:stCondLst>
                            <p:childTnLst>
                              <p:par>
                                <p:cTn id="18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7100"/>
                            </p:stCondLst>
                            <p:childTnLst>
                              <p:par>
                                <p:cTn id="1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2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7300"/>
                            </p:stCondLst>
                            <p:childTnLst>
                              <p:par>
                                <p:cTn id="19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7500"/>
                            </p:stCondLst>
                            <p:childTnLst>
                              <p:par>
                                <p:cTn id="19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7900"/>
                            </p:stCondLst>
                            <p:childTnLst>
                              <p:par>
                                <p:cTn id="20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2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8100"/>
                            </p:stCondLst>
                            <p:childTnLst>
                              <p:par>
                                <p:cTn id="20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6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8300"/>
                            </p:stCondLst>
                            <p:childTnLst>
                              <p:par>
                                <p:cTn id="20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0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8500"/>
                            </p:stCondLst>
                            <p:childTnLst>
                              <p:par>
                                <p:cTn id="2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4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8700"/>
                            </p:stCondLst>
                            <p:childTnLst>
                              <p:par>
                                <p:cTn id="2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8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8900"/>
                            </p:stCondLst>
                            <p:childTnLst>
                              <p:par>
                                <p:cTn id="2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9100"/>
                            </p:stCondLst>
                            <p:childTnLst>
                              <p:par>
                                <p:cTn id="2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9300"/>
                            </p:stCondLst>
                            <p:childTnLst>
                              <p:par>
                                <p:cTn id="2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64"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5796</TotalTime>
  <Words>1044</Words>
  <Application>Microsoft Office PowerPoint</Application>
  <PresentationFormat>Экран (4:3)</PresentationFormat>
  <Paragraphs>385</Paragraphs>
  <Slides>40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5" baseType="lpstr">
      <vt:lpstr>Arial</vt:lpstr>
      <vt:lpstr>Calibri</vt:lpstr>
      <vt:lpstr>Times New Roman</vt:lpstr>
      <vt:lpstr>Comic Sans MS</vt:lpstr>
      <vt:lpstr>Тема Office</vt:lpstr>
      <vt:lpstr>Электронное приложение к курсу О.А.Холодовой  Юным  умникам  и умницам</vt:lpstr>
      <vt:lpstr> Графические диктанты – отличный способ разработки мелких мышц руки ребёнка, интересное и увлекательное занятие, результаты которого скажутся на умении красиво, аккуратно писать и логически мыслить.  На данном этапе ребята сначала выполняют графический рисунок под диктовку взрослого, а затем заштриховывают его косыми линиями, «вышивают» фигурку крестиком или просто раскрашивают. Штриховка не только подводит детей к пониманию симметрии, композиции в декоративном рисовании, но развивает мелкие мышцы пальцев и кисти руки ребёнка.  При регулярном выполнении таких упражнений ребёнок начинает хорошо владеть ручкой и карандашом, у него появляется устойчивое, сосредоточенное внимание, воспитывается трудолюбие, усидчивость.  Графические диктанты – это и способ развития речи, так как попутно ребята отгадывают загадки, читают и заучивают стихи, песенки, потешки, т.е. овладевают выразительными свойствами языка.  Поэтому в процессе работы с графическими диктантами формируются внимание, глазомер, зрительная память ребёнка, аккуратность, фантазия; развивается внутренняя и внешняя речь, логическое мышление, активизируются творческие способности.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Список литературы.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Электронное приложение к курсу О.А.Холодовой  «Юным умникам и умницам»</dc:title>
  <dc:creator>Евгения</dc:creator>
  <cp:lastModifiedBy>Евгения</cp:lastModifiedBy>
  <cp:revision>356</cp:revision>
  <dcterms:created xsi:type="dcterms:W3CDTF">2012-02-25T06:25:16Z</dcterms:created>
  <dcterms:modified xsi:type="dcterms:W3CDTF">2012-03-09T17:22:19Z</dcterms:modified>
</cp:coreProperties>
</file>