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3" r:id="rId4"/>
    <p:sldId id="282" r:id="rId5"/>
    <p:sldId id="260" r:id="rId6"/>
    <p:sldId id="263" r:id="rId7"/>
    <p:sldId id="269" r:id="rId8"/>
    <p:sldId id="273" r:id="rId9"/>
    <p:sldId id="272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72" d="100"/>
          <a:sy n="72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" y="4359964"/>
            <a:ext cx="5883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Tahoma" panose="020B0604030504040204" pitchFamily="34" charset="0"/>
                <a:cs typeface="Tahoma" panose="020B0604030504040204" pitchFamily="34" charset="0"/>
              </a:rPr>
              <a:t>БУДУЩЕЕ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Tahoma" panose="020B0604030504040204" pitchFamily="34" charset="0"/>
                <a:cs typeface="Tahoma" panose="020B0604030504040204" pitchFamily="34" charset="0"/>
              </a:rPr>
              <a:t>ВЫБИРАЕМ САМИ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          </a:t>
            </a:r>
            <a:endParaRPr lang="ru-RU" b="1" dirty="0">
              <a:solidFill>
                <a:srgbClr val="002060"/>
              </a:solidFill>
              <a:latin typeface="Comic Sans MS" pitchFamily="66" charset="0"/>
              <a:ea typeface="Batang" pitchFamily="18" charset="-127"/>
              <a:cs typeface="Verdan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>
              <a:buNone/>
            </a:pPr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827" y="569843"/>
            <a:ext cx="8256104" cy="5751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Лучше горькая …, чем сладкая ложь.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Видит око далеко, а … еще дальше.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…  уму уступает.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Злой плачет от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зависти,а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…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от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жалости.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… человек знает только долг, а низкий только выгоду.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342900" indent="-342900" algn="just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Добрый, правда, ум, сила, благородный.</a:t>
            </a:r>
          </a:p>
          <a:p>
            <a:pPr marL="342900" indent="-342900" algn="just"/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endParaRPr lang="ru-RU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          </a:t>
            </a:r>
            <a:endParaRPr lang="ru-RU" b="1" dirty="0">
              <a:solidFill>
                <a:srgbClr val="002060"/>
              </a:solidFill>
              <a:latin typeface="Comic Sans MS" pitchFamily="66" charset="0"/>
              <a:ea typeface="Batang" pitchFamily="18" charset="-127"/>
              <a:cs typeface="Verdan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>
              <a:buNone/>
            </a:pPr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9" name="Рисунок 4" descr="ogon-19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8242" y="397566"/>
            <a:ext cx="2888975" cy="53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          </a:t>
            </a:r>
            <a:endParaRPr lang="ru-RU" b="1" dirty="0">
              <a:solidFill>
                <a:srgbClr val="002060"/>
              </a:solidFill>
              <a:latin typeface="Comic Sans MS" pitchFamily="66" charset="0"/>
              <a:ea typeface="Batang" pitchFamily="18" charset="-127"/>
              <a:cs typeface="Verdan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96278" y="2040835"/>
            <a:ext cx="6819072" cy="4136128"/>
          </a:xfrm>
        </p:spPr>
        <p:txBody>
          <a:bodyPr/>
          <a:lstStyle/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>
              <a:buNone/>
            </a:pPr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050" name="Picture 2" descr="Statue Of Liberty On Abstract Background &amp;Fcy;&amp;ocy;&amp;tcy;&amp;ocy;&amp;gcy;&amp;rcy;&amp;acy;&amp;fcy;&amp;icy;&amp;yacy;, &amp;kcy;&amp;acy;&amp;rcy;&amp;tcy;&amp;icy;&amp;ncy;&amp;kcy;&amp;icy;, &amp;icy;&amp;zcy;&amp;ocy;&amp;bcy;&amp;rcy;&amp;acy;&amp;zhcy;&amp;iecy;&amp;ncy;&amp;icy;&amp;yacy; &amp;icy; &amp;scy;&amp;tcy;&amp;ocy;&amp;kcy;-&amp;fcy;&amp;ocy;&amp;tcy;&amp;ocy;&amp;gcy;&amp;rcy;&amp;acy;&amp;fcy;&amp;icy;&amp;yacy; &amp;bcy;&amp;iecy;&amp;zcy; &amp;rcy;&amp;ocy;&amp;yacy;&amp;lcy;&amp;tcy;&amp;icy;. Image 3300769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261" y="1497496"/>
            <a:ext cx="3621296" cy="455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          </a:t>
            </a:r>
            <a:b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            </a:t>
            </a:r>
            <a:b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ru-RU" sz="6700" b="1" dirty="0" smtClean="0">
                <a:solidFill>
                  <a:srgbClr val="00206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ПРАВИЛА</a:t>
            </a:r>
            <a:endParaRPr lang="ru-RU" sz="5400" b="1" dirty="0">
              <a:solidFill>
                <a:srgbClr val="002060"/>
              </a:solidFill>
              <a:latin typeface="Comic Sans MS" pitchFamily="66" charset="0"/>
              <a:ea typeface="Batang" pitchFamily="18" charset="-127"/>
              <a:cs typeface="Verdan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96278" y="2040835"/>
            <a:ext cx="6819072" cy="4136128"/>
          </a:xfrm>
        </p:spPr>
        <p:txBody>
          <a:bodyPr/>
          <a:lstStyle/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>
              <a:buNone/>
            </a:pPr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/>
            <a:r>
              <a:rPr lang="ru-RU" sz="4400" b="1" i="1" dirty="0" smtClean="0">
                <a:solidFill>
                  <a:srgbClr val="002060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РАВНОПРАВИЕ</a:t>
            </a:r>
          </a:p>
          <a:p>
            <a:pPr marL="514350" indent="-514350"/>
            <a:r>
              <a:rPr lang="ru-RU" sz="4400" b="1" i="1" dirty="0" smtClean="0">
                <a:solidFill>
                  <a:srgbClr val="002060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ИСКРЕННОСТЬ</a:t>
            </a:r>
          </a:p>
          <a:p>
            <a:pPr marL="514350" indent="-514350"/>
            <a:r>
              <a:rPr lang="ru-RU" sz="4400" b="1" i="1" dirty="0" smtClean="0">
                <a:solidFill>
                  <a:srgbClr val="002060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ТОЛЕРАНТНОСТЬ</a:t>
            </a:r>
            <a:endParaRPr lang="ru-RU" sz="4400" b="1" i="1" dirty="0">
              <a:solidFill>
                <a:srgbClr val="002060"/>
              </a:solidFill>
              <a:latin typeface="Comic Sans MS" pitchFamily="66" charset="0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          </a:t>
            </a:r>
            <a:endParaRPr lang="ru-RU" b="1" dirty="0">
              <a:solidFill>
                <a:srgbClr val="002060"/>
              </a:solidFill>
              <a:latin typeface="Comic Sans MS" pitchFamily="66" charset="0"/>
              <a:ea typeface="Batang" pitchFamily="18" charset="-127"/>
              <a:cs typeface="Verdan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96278" y="2040835"/>
            <a:ext cx="6819072" cy="4136128"/>
          </a:xfrm>
        </p:spPr>
        <p:txBody>
          <a:bodyPr/>
          <a:lstStyle/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>
              <a:buNone/>
            </a:pPr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5061" y="3207026"/>
            <a:ext cx="61622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8438"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«Жизнь для меня не тающая свеча. Это что-то вроде чудесного факела, который попал мне  в руки на мгновение, и я хочу заставить его пылать как можно ярче, прежде чем передать грядущим поколениям»</a:t>
            </a:r>
          </a:p>
          <a:p>
            <a:pPr indent="198438" algn="r"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Б. Шоу</a:t>
            </a: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          </a:t>
            </a:r>
            <a:endParaRPr lang="ru-RU" b="1" dirty="0">
              <a:solidFill>
                <a:srgbClr val="002060"/>
              </a:solidFill>
              <a:latin typeface="Comic Sans MS" pitchFamily="66" charset="0"/>
              <a:ea typeface="Batang" pitchFamily="18" charset="-127"/>
              <a:cs typeface="Verdan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96278" y="2040835"/>
            <a:ext cx="6819072" cy="4136128"/>
          </a:xfrm>
        </p:spPr>
        <p:txBody>
          <a:bodyPr/>
          <a:lstStyle/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>
              <a:buNone/>
            </a:pPr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5122" name="Picture 2" descr="&amp;Tcy;&amp;acy;&amp;kcy;&amp;ocy;&amp;jcy; &amp;pcy;&amp;ocy;&amp;rcy;&amp;tcy;&amp;rcy;&amp;iecy;&amp;tcy; &amp;mcy;&amp;ncy;&amp;iecy; &amp;ncy;&amp;iecy; &amp;kcy; &amp;lcy;&amp;icy;&amp;ts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20417"/>
            <a:ext cx="3342998" cy="35755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16626" y="3392556"/>
            <a:ext cx="4465983" cy="28889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ЛИЧНОСТЬ-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ЭТО ВЫБОР И ПРЕОДАЛЕНИЕ НА   ЖИЗНЕННОМ ПУТИ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ДЕЯНИЙ, ТРУДА, МЫСЛИ, ДУШИ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          </a:t>
            </a:r>
            <a:endParaRPr lang="ru-RU" b="1" dirty="0">
              <a:solidFill>
                <a:srgbClr val="002060"/>
              </a:solidFill>
              <a:latin typeface="Comic Sans MS" pitchFamily="66" charset="0"/>
              <a:ea typeface="Batang" pitchFamily="18" charset="-127"/>
              <a:cs typeface="Verdan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96278" y="2040835"/>
            <a:ext cx="6819072" cy="4136128"/>
          </a:xfrm>
        </p:spPr>
        <p:txBody>
          <a:bodyPr/>
          <a:lstStyle/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>
              <a:buNone/>
            </a:pPr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3074" name="Picture 2" descr="&amp;bcy;&amp;ocy;&amp;kcy;&amp;scy; &amp;kcy;&amp;lcy;&amp;icy;&amp;chcy;&amp;kcy;&amp;ocy; &amp;pcy;&amp;ocy;&amp;vcy;&amp;iecy;&amp;tcy;&amp;kcy;&amp;icy;&amp;ncy; &amp;Gcy;&amp;ucy;&amp;zcy;&amp;yacy;&amp;lcy;&amp;softcy; &amp;Ecy;&amp;rcy;&amp;kcy;&amp;acy;&amp;iecy;&amp;v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74" y="463827"/>
            <a:ext cx="8216348" cy="5989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          </a:t>
            </a:r>
            <a:endParaRPr lang="ru-RU" b="1" dirty="0">
              <a:solidFill>
                <a:srgbClr val="002060"/>
              </a:solidFill>
              <a:latin typeface="Comic Sans MS" pitchFamily="66" charset="0"/>
              <a:ea typeface="Batang" pitchFamily="18" charset="-127"/>
              <a:cs typeface="Verdan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>
              <a:buNone/>
            </a:pPr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>
              <a:buNone/>
            </a:pPr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7322" y="331305"/>
            <a:ext cx="8242853" cy="8216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ДОПИШИТЕ И ДАЙТЕ СВОИ ВАРИАНТЫ ОТВЕТОВ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033670" y="1643050"/>
            <a:ext cx="2769704" cy="47729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 cap="rnd" cmpd="dbl">
            <a:solidFill>
              <a:schemeClr val="tx2"/>
            </a:solidFill>
          </a:ln>
          <a:scene3d>
            <a:camera prst="orthographicFront"/>
            <a:lightRig rig="soft" dir="t"/>
          </a:scene3d>
          <a:sp3d prstMaterial="metal"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1 группа</a:t>
            </a:r>
          </a:p>
        </p:txBody>
      </p:sp>
      <p:grpSp>
        <p:nvGrpSpPr>
          <p:cNvPr id="14" name="Прямоугольник с двумя скругленными противолежащими углами 15"/>
          <p:cNvGrpSpPr>
            <a:grpSpLocks/>
          </p:cNvGrpSpPr>
          <p:nvPr/>
        </p:nvGrpSpPr>
        <p:grpSpPr bwMode="auto">
          <a:xfrm>
            <a:off x="5248094" y="1626396"/>
            <a:ext cx="2743200" cy="532778"/>
            <a:chOff x="3951" y="987"/>
            <a:chExt cx="1424" cy="250"/>
          </a:xfrm>
        </p:grpSpPr>
        <p:pic>
          <p:nvPicPr>
            <p:cNvPr id="15" name="Прямоугольник с двумя скругленными противолежащими углами 1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51" y="987"/>
              <a:ext cx="1424" cy="250"/>
            </a:xfrm>
            <a:prstGeom prst="rect">
              <a:avLst/>
            </a:prstGeom>
            <a:noFill/>
          </p:spPr>
        </p:pic>
        <p:sp>
          <p:nvSpPr>
            <p:cNvPr id="16" name="Text Box 43"/>
            <p:cNvSpPr txBox="1">
              <a:spLocks noChangeArrowheads="1"/>
            </p:cNvSpPr>
            <p:nvPr/>
          </p:nvSpPr>
          <p:spPr bwMode="auto">
            <a:xfrm>
              <a:off x="3993" y="1023"/>
              <a:ext cx="132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2 группа</a:t>
              </a:r>
            </a:p>
          </p:txBody>
        </p:sp>
      </p:grp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09575" y="3767138"/>
            <a:ext cx="2109787" cy="68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Char char="•"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07165" y="2637184"/>
            <a:ext cx="2782957" cy="3193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Зачем людям …?</a:t>
            </a:r>
          </a:p>
          <a:p>
            <a:pPr marL="0" lvl="1"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Кем бы я …?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smtClean="0">
                <a:solidFill>
                  <a:srgbClr val="002060"/>
                </a:solidFill>
                <a:latin typeface="Comic Sans MS" pitchFamily="66" charset="0"/>
              </a:rPr>
              <a:t>Зачем мне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…?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Какие качества …?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Как выбрать …?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Смогу ли я…? </a:t>
            </a:r>
          </a:p>
          <a:p>
            <a:pPr algn="ctr"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endParaRPr lang="ru-RU" b="1" dirty="0" smtClean="0">
              <a:latin typeface="Calibri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062330" y="2610678"/>
            <a:ext cx="2756453" cy="3220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Что для меня …?</a:t>
            </a:r>
          </a:p>
          <a:p>
            <a:pPr marL="0" lvl="1"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Есть ли у меня …?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Чего бы я …?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Можно ли обойтись без …?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Как преодолеть …?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Что человеку…? </a:t>
            </a: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38809" y="1215129"/>
            <a:ext cx="7772400" cy="2558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          </a:t>
            </a:r>
            <a:endParaRPr lang="ru-RU" b="1" dirty="0">
              <a:solidFill>
                <a:srgbClr val="002060"/>
              </a:solidFill>
              <a:latin typeface="Comic Sans MS" pitchFamily="66" charset="0"/>
              <a:ea typeface="Batang" pitchFamily="18" charset="-127"/>
              <a:cs typeface="Verdan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type="subTitle" idx="1"/>
          </p:nvPr>
        </p:nvSpPr>
        <p:spPr>
          <a:xfrm>
            <a:off x="4876798" y="1789043"/>
            <a:ext cx="4731027" cy="3127514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Мир</a:t>
            </a:r>
          </a:p>
          <a:p>
            <a:pPr algn="just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Развлечения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Любовь</a:t>
            </a:r>
          </a:p>
          <a:p>
            <a:pPr algn="just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Успех</a:t>
            </a:r>
          </a:p>
          <a:p>
            <a:pPr algn="just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Свобода</a:t>
            </a:r>
          </a:p>
          <a:p>
            <a:pPr algn="just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Деньги</a:t>
            </a:r>
            <a:endParaRPr lang="ru-RU" sz="86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514350" indent="-514350" algn="just">
              <a:buNone/>
            </a:pPr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2285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ПРИОРИТЕТЫ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1965" y="1683026"/>
            <a:ext cx="72091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Образование                 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Семья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Здоровье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Творчество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Труд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Друзья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800" dirty="0" smtClean="0"/>
          </a:p>
        </p:txBody>
      </p:sp>
      <p:pic>
        <p:nvPicPr>
          <p:cNvPr id="5122" name="Picture 2" descr="http://upload.wikimedia.org/wikipedia/commons/thumb/d/dd/Compass_Rose_Russian_South.svg/1024px-Compass_Rose_Russian_South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721" y="3942523"/>
            <a:ext cx="2279374" cy="2411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          </a:t>
            </a:r>
            <a:endParaRPr lang="ru-RU" b="1" dirty="0">
              <a:solidFill>
                <a:srgbClr val="002060"/>
              </a:solidFill>
              <a:latin typeface="Comic Sans MS" pitchFamily="66" charset="0"/>
              <a:ea typeface="Batang" pitchFamily="18" charset="-127"/>
              <a:cs typeface="Verdan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>
              <a:buNone/>
            </a:pPr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pPr marL="514350" indent="-514350"/>
            <a:endParaRPr lang="ru-RU" b="1" i="1" dirty="0" smtClean="0">
              <a:latin typeface="Comic Sans MS" pitchFamily="66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2696" y="2186608"/>
            <a:ext cx="76813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</a:rPr>
              <a:t>Через 10 лет я буду…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Через 20 лет я буду…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Comic Sans MS" pitchFamily="66" charset="0"/>
              </a:rPr>
              <a:t>Через 50 лет я буду…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216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          </vt:lpstr>
      <vt:lpstr>                                     ПРАВИЛА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Босс</cp:lastModifiedBy>
  <cp:revision>46</cp:revision>
  <dcterms:created xsi:type="dcterms:W3CDTF">2013-11-19T05:52:05Z</dcterms:created>
  <dcterms:modified xsi:type="dcterms:W3CDTF">2015-01-27T00:33:29Z</dcterms:modified>
</cp:coreProperties>
</file>