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79" r:id="rId4"/>
    <p:sldId id="280" r:id="rId5"/>
    <p:sldId id="281" r:id="rId6"/>
    <p:sldId id="282" r:id="rId7"/>
    <p:sldId id="288" r:id="rId8"/>
    <p:sldId id="289" r:id="rId9"/>
    <p:sldId id="295" r:id="rId10"/>
    <p:sldId id="260" r:id="rId11"/>
    <p:sldId id="298" r:id="rId12"/>
    <p:sldId id="284" r:id="rId13"/>
    <p:sldId id="290" r:id="rId14"/>
    <p:sldId id="266" r:id="rId15"/>
    <p:sldId id="296" r:id="rId16"/>
    <p:sldId id="287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CFC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 autoAdjust="0"/>
  </p:normalViewPr>
  <p:slideViewPr>
    <p:cSldViewPr>
      <p:cViewPr varScale="1">
        <p:scale>
          <a:sx n="63" d="100"/>
          <a:sy n="63" d="100"/>
        </p:scale>
        <p:origin x="-4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3A967-1CC2-45C6-9DA3-513F74AE65D3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3BE5EB3-B429-4A3D-8A20-8CAAA55623E0}">
      <dgm:prSet phldrT="[Текст]" custT="1"/>
      <dgm:spPr/>
      <dgm:t>
        <a:bodyPr lIns="0" tIns="0" rIns="0" bIns="0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ЛИЧНОСТЬ</a:t>
          </a:r>
        </a:p>
      </dgm:t>
    </dgm:pt>
    <dgm:pt modelId="{31CE491A-4C93-4187-BE6C-B3241722E672}" type="parTrans" cxnId="{2AB9E384-A7CD-4E6E-A69B-A1230203F70B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E2376520-F0CA-4EEA-B7CD-EFEA87DF9EF0}" type="sibTrans" cxnId="{2AB9E384-A7CD-4E6E-A69B-A1230203F70B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DECDCF9-DB1B-4CEC-9584-D766E24D5452}">
      <dgm:prSet phldrT="[Текст]" custT="1"/>
      <dgm:spPr/>
      <dgm:t>
        <a:bodyPr anchor="ctr" anchorCtr="0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Целостное формирование и развитие личности школьника на основе развивающего и воспитывающего обучения</a:t>
          </a:r>
        </a:p>
      </dgm:t>
    </dgm:pt>
    <dgm:pt modelId="{55003B80-B29F-44C5-A742-9C7D1D0AD924}" type="parTrans" cxnId="{A5B5DA25-4B4F-4B47-8DB2-0DAD3244AB2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01F1801-6598-4E00-8556-456F31F9F59F}" type="sibTrans" cxnId="{A5B5DA25-4B4F-4B47-8DB2-0DAD3244AB2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F0C0B64B-3E66-4460-87F4-E88216DA8FA0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ЗНАНИЕ</a:t>
          </a:r>
        </a:p>
      </dgm:t>
    </dgm:pt>
    <dgm:pt modelId="{B51EF381-000D-4A8B-A159-AED03BA00D7F}" type="parTrans" cxnId="{9C02AAF1-6DDF-4ED8-AEFC-3CDEE4EF276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7D42D29-1186-4F9A-AE9B-6823157832AD}" type="sibTrans" cxnId="{9C02AAF1-6DDF-4ED8-AEFC-3CDEE4EF276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CE46DDD1-8A9E-4343-B49B-3234EB984FDF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Развивать запоминания и воспроизведения изученного материала ученика</a:t>
          </a:r>
        </a:p>
      </dgm:t>
    </dgm:pt>
    <dgm:pt modelId="{3666519C-CC92-468D-8ADD-56FA2A9CEA29}" type="parTrans" cxnId="{1684BE43-DF3D-442D-80F1-508C36C0497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DC83F68-55A1-4C0C-9DE0-42B7F23587BF}" type="sibTrans" cxnId="{1684BE43-DF3D-442D-80F1-508C36C0497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348C5D6C-21FD-4EC4-8518-8A6CD968F5DB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ПОНИМАНИЕ</a:t>
          </a:r>
        </a:p>
      </dgm:t>
    </dgm:pt>
    <dgm:pt modelId="{26E5E9DD-30CB-4490-80E5-4345D91C0997}" type="parTrans" cxnId="{ED280FCD-E563-4394-A5D0-787E4503D1C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CEA4BB4B-B201-4619-921C-61638A79A711}" type="sibTrans" cxnId="{ED280FCD-E563-4394-A5D0-787E4503D1C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A34ECDC6-D0C1-4234-AC4B-ECAFF13D8BA4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Формировать у ученика способности преобразования материала из одной формы выражения в другую, “перевод” его с одного “языка” на другой</a:t>
          </a:r>
        </a:p>
      </dgm:t>
    </dgm:pt>
    <dgm:pt modelId="{28F24204-8354-4D39-8385-D6AE180DC3DB}" type="parTrans" cxnId="{E137EAF8-71D0-4254-B5C8-3B580D5C16C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B92B224-FBD0-4B26-8220-5F6BBF904570}" type="sibTrans" cxnId="{E137EAF8-71D0-4254-B5C8-3B580D5C16C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D40878E-9260-46AD-94AA-DA23C21D8FCA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Научить не останавливаться перед трудностями, а преодолевать их</a:t>
          </a:r>
        </a:p>
      </dgm:t>
    </dgm:pt>
    <dgm:pt modelId="{255FDEC8-1BC3-4578-8B2B-0BDA1C11288B}" type="parTrans" cxnId="{A509E71B-8562-453B-84D1-1B01452196B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F1A2FBE-CCDC-49B9-800D-6AE3AE2C2728}" type="sibTrans" cxnId="{A509E71B-8562-453B-84D1-1B01452196B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D423A6F2-4D54-4C58-AEFC-6944F9351BE8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ТРУДНОСТИ</a:t>
          </a:r>
        </a:p>
      </dgm:t>
    </dgm:pt>
    <dgm:pt modelId="{C77FE1F7-7033-4126-B8AC-F772E5037065}" type="parTrans" cxnId="{84C9D2A7-BD42-441C-A7E1-B1B4F2EEBB8E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1F995C1-2B3D-46CA-A725-040F65B1FA5F}" type="sibTrans" cxnId="{84C9D2A7-BD42-441C-A7E1-B1B4F2EEBB8E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181CD4A-E07C-4223-A19C-CF28D98F3932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ПРИМЕНЕНИЕ</a:t>
          </a:r>
        </a:p>
      </dgm:t>
    </dgm:pt>
    <dgm:pt modelId="{AB76F89A-51A0-4880-B2DF-628F8DC02989}" type="parTrans" cxnId="{46C277E1-F263-4104-B8D2-CCEA8EABFA71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ED3BB41A-E34C-4961-913E-37220D2FD087}" type="sibTrans" cxnId="{46C277E1-F263-4104-B8D2-CCEA8EABFA71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AD3B057-C623-488B-A79D-7A8BB1C06DC1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Развивать умения использовать изученный материал в конкретных условиях и новых ситуациях</a:t>
          </a:r>
        </a:p>
      </dgm:t>
    </dgm:pt>
    <dgm:pt modelId="{75C36130-E00D-4FD3-8302-2CE2BB3AA83C}" type="parTrans" cxnId="{2CA6E957-92AE-45DF-8E1E-BFD41DAA2FC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D564BEB7-B4CC-44B0-994B-7F884FAA17E8}" type="sibTrans" cxnId="{2CA6E957-92AE-45DF-8E1E-BFD41DAA2FC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BB4A285C-F626-4AAB-A4B1-1A767CA90A03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АНАЛИЗ</a:t>
          </a:r>
          <a:endParaRPr lang="ru-RU" sz="1600" cap="all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A7B916-4549-4D81-929C-9AF5F10212F1}" type="parTrans" cxnId="{A51C56B3-4FA8-4981-8290-0C83E85FB48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C8B3D6EC-ABE0-48E3-A5DA-DA57C7503537}" type="sibTrans" cxnId="{A51C56B3-4FA8-4981-8290-0C83E85FB48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303CE403-7455-4686-9A24-51F7AF829D4F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Прививать умения разбирать материал на составляющие так, чтобы легко выступала</a:t>
          </a: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его структура</a:t>
          </a:r>
          <a:endParaRPr lang="ru-RU" sz="16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D3EB18-1E6C-42BF-9126-B5B3D6A9F470}" type="parTrans" cxnId="{849C6B59-1AAD-4B5D-BD39-82A8FFF960F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5147226-09B4-4F0D-A619-1590D4F03CE6}" type="sibTrans" cxnId="{849C6B59-1AAD-4B5D-BD39-82A8FFF960F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E0FA2DA4-F6BD-46E4-91FF-E3591ED0EBCE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Ошибки</a:t>
          </a:r>
        </a:p>
      </dgm:t>
    </dgm:pt>
    <dgm:pt modelId="{A494519C-431E-41E1-94C3-74163E854A80}" type="parTrans" cxnId="{27316545-8722-4282-8A42-2A06B55C972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363FFF9-B922-4739-8592-B0FFC32D20F5}" type="sibTrans" cxnId="{27316545-8722-4282-8A42-2A06B55C972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222D3832-0EAD-4174-B209-5419C669005A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Научить уметь признавать свои ошибки  и исправлять их</a:t>
          </a:r>
        </a:p>
      </dgm:t>
    </dgm:pt>
    <dgm:pt modelId="{0AC0F4B6-CD10-4F50-8117-0FC55EBED552}" type="parTrans" cxnId="{B274BCF9-E725-4759-BEC4-A773D2A058E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2011202-182D-4428-BAD5-EBFB73951861}" type="sibTrans" cxnId="{B274BCF9-E725-4759-BEC4-A773D2A058E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7E4EF8A-2F94-4D05-AC25-52A9475088F4}" type="pres">
      <dgm:prSet presAssocID="{D883A967-1CC2-45C6-9DA3-513F74AE65D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7DC3AD-8F29-4562-A2DA-4728BEC49225}" type="pres">
      <dgm:prSet presAssocID="{B3BE5EB3-B429-4A3D-8A20-8CAAA55623E0}" presName="linNode" presStyleCnt="0"/>
      <dgm:spPr/>
      <dgm:t>
        <a:bodyPr/>
        <a:lstStyle/>
        <a:p>
          <a:endParaRPr lang="ru-RU"/>
        </a:p>
      </dgm:t>
    </dgm:pt>
    <dgm:pt modelId="{C15EF9E6-467E-47C5-9F58-79E06A19D443}" type="pres">
      <dgm:prSet presAssocID="{B3BE5EB3-B429-4A3D-8A20-8CAAA55623E0}" presName="parentShp" presStyleLbl="node1" presStyleIdx="0" presStyleCnt="7" custScaleX="53225" custScaleY="7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2C1AF-33EE-45DE-A1D6-119ACB675E2B}" type="pres">
      <dgm:prSet presAssocID="{B3BE5EB3-B429-4A3D-8A20-8CAAA55623E0}" presName="childShp" presStyleLbl="bgAccFollowNode1" presStyleIdx="0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40AAA-70B7-43BB-9B2F-B29CDA3F6F62}" type="pres">
      <dgm:prSet presAssocID="{E2376520-F0CA-4EEA-B7CD-EFEA87DF9EF0}" presName="spacing" presStyleCnt="0"/>
      <dgm:spPr/>
      <dgm:t>
        <a:bodyPr/>
        <a:lstStyle/>
        <a:p>
          <a:endParaRPr lang="ru-RU"/>
        </a:p>
      </dgm:t>
    </dgm:pt>
    <dgm:pt modelId="{017B8A1E-977B-455A-A2C2-D68100E43256}" type="pres">
      <dgm:prSet presAssocID="{F0C0B64B-3E66-4460-87F4-E88216DA8FA0}" presName="linNode" presStyleCnt="0"/>
      <dgm:spPr/>
      <dgm:t>
        <a:bodyPr/>
        <a:lstStyle/>
        <a:p>
          <a:endParaRPr lang="ru-RU"/>
        </a:p>
      </dgm:t>
    </dgm:pt>
    <dgm:pt modelId="{6CDA1969-647D-4CC8-AB0B-51560492395F}" type="pres">
      <dgm:prSet presAssocID="{F0C0B64B-3E66-4460-87F4-E88216DA8FA0}" presName="parentShp" presStyleLbl="node1" presStyleIdx="1" presStyleCnt="7" custScaleX="53225" custScaleY="70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1F471-F5F6-4917-A594-07291397ED59}" type="pres">
      <dgm:prSet presAssocID="{F0C0B64B-3E66-4460-87F4-E88216DA8FA0}" presName="childShp" presStyleLbl="bgAccFollowNode1" presStyleIdx="1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E2608-A371-4B80-AD89-45D6997A3575}" type="pres">
      <dgm:prSet presAssocID="{87D42D29-1186-4F9A-AE9B-6823157832AD}" presName="spacing" presStyleCnt="0"/>
      <dgm:spPr/>
      <dgm:t>
        <a:bodyPr/>
        <a:lstStyle/>
        <a:p>
          <a:endParaRPr lang="ru-RU"/>
        </a:p>
      </dgm:t>
    </dgm:pt>
    <dgm:pt modelId="{679D58BC-2B9B-44D6-9A50-11E7E0E628EE}" type="pres">
      <dgm:prSet presAssocID="{348C5D6C-21FD-4EC4-8518-8A6CD968F5DB}" presName="linNode" presStyleCnt="0"/>
      <dgm:spPr/>
      <dgm:t>
        <a:bodyPr/>
        <a:lstStyle/>
        <a:p>
          <a:endParaRPr lang="ru-RU"/>
        </a:p>
      </dgm:t>
    </dgm:pt>
    <dgm:pt modelId="{0F582724-33B4-4797-952A-E5DDB9C04854}" type="pres">
      <dgm:prSet presAssocID="{348C5D6C-21FD-4EC4-8518-8A6CD968F5DB}" presName="parentShp" presStyleLbl="node1" presStyleIdx="2" presStyleCnt="7" custScaleX="53225" custScaleY="62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912EC-E7E2-4775-9294-DDCD0D41B5E2}" type="pres">
      <dgm:prSet presAssocID="{348C5D6C-21FD-4EC4-8518-8A6CD968F5DB}" presName="childShp" presStyleLbl="bgAccFollowNode1" presStyleIdx="2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01BFB-2F12-425A-9214-43A2F1A59CC5}" type="pres">
      <dgm:prSet presAssocID="{CEA4BB4B-B201-4619-921C-61638A79A711}" presName="spacing" presStyleCnt="0"/>
      <dgm:spPr/>
      <dgm:t>
        <a:bodyPr/>
        <a:lstStyle/>
        <a:p>
          <a:endParaRPr lang="ru-RU"/>
        </a:p>
      </dgm:t>
    </dgm:pt>
    <dgm:pt modelId="{CBBB372A-DA22-40BE-801F-2EB51A4ABD5E}" type="pres">
      <dgm:prSet presAssocID="{4181CD4A-E07C-4223-A19C-CF28D98F3932}" presName="linNode" presStyleCnt="0"/>
      <dgm:spPr/>
      <dgm:t>
        <a:bodyPr/>
        <a:lstStyle/>
        <a:p>
          <a:endParaRPr lang="ru-RU"/>
        </a:p>
      </dgm:t>
    </dgm:pt>
    <dgm:pt modelId="{68966BAF-E645-43B0-951E-9FCA2BDD68A2}" type="pres">
      <dgm:prSet presAssocID="{4181CD4A-E07C-4223-A19C-CF28D98F3932}" presName="parentShp" presStyleLbl="node1" presStyleIdx="3" presStyleCnt="7" custScaleX="53225" custScaleY="54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F5279-A08A-42D1-8C2C-43F49BB0A190}" type="pres">
      <dgm:prSet presAssocID="{4181CD4A-E07C-4223-A19C-CF28D98F3932}" presName="childShp" presStyleLbl="bgAccFollowNode1" presStyleIdx="3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D1ECE-3DE3-4E9C-9524-6CD375842746}" type="pres">
      <dgm:prSet presAssocID="{ED3BB41A-E34C-4961-913E-37220D2FD087}" presName="spacing" presStyleCnt="0"/>
      <dgm:spPr/>
      <dgm:t>
        <a:bodyPr/>
        <a:lstStyle/>
        <a:p>
          <a:endParaRPr lang="ru-RU"/>
        </a:p>
      </dgm:t>
    </dgm:pt>
    <dgm:pt modelId="{7A70A52D-062D-421C-9B10-88D70D183F51}" type="pres">
      <dgm:prSet presAssocID="{BB4A285C-F626-4AAB-A4B1-1A767CA90A03}" presName="linNode" presStyleCnt="0"/>
      <dgm:spPr/>
      <dgm:t>
        <a:bodyPr/>
        <a:lstStyle/>
        <a:p>
          <a:endParaRPr lang="ru-RU"/>
        </a:p>
      </dgm:t>
    </dgm:pt>
    <dgm:pt modelId="{B6539458-4888-43EE-A1BB-1CDA81DBC1B2}" type="pres">
      <dgm:prSet presAssocID="{BB4A285C-F626-4AAB-A4B1-1A767CA90A03}" presName="parentShp" presStyleLbl="node1" presStyleIdx="4" presStyleCnt="7" custScaleX="53225" custScaleY="70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243D5-BC40-4ADC-A458-AD68FEF8B0DC}" type="pres">
      <dgm:prSet presAssocID="{BB4A285C-F626-4AAB-A4B1-1A767CA90A03}" presName="childShp" presStyleLbl="bgAccFollowNode1" presStyleIdx="4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3785B-2149-455C-8C7B-9E9B0D646D29}" type="pres">
      <dgm:prSet presAssocID="{C8B3D6EC-ABE0-48E3-A5DA-DA57C7503537}" presName="spacing" presStyleCnt="0"/>
      <dgm:spPr/>
      <dgm:t>
        <a:bodyPr/>
        <a:lstStyle/>
        <a:p>
          <a:endParaRPr lang="ru-RU"/>
        </a:p>
      </dgm:t>
    </dgm:pt>
    <dgm:pt modelId="{0A956107-6D9B-41B6-9ADA-BD20903E848B}" type="pres">
      <dgm:prSet presAssocID="{E0FA2DA4-F6BD-46E4-91FF-E3591ED0EBCE}" presName="linNode" presStyleCnt="0"/>
      <dgm:spPr/>
      <dgm:t>
        <a:bodyPr/>
        <a:lstStyle/>
        <a:p>
          <a:endParaRPr lang="ru-RU"/>
        </a:p>
      </dgm:t>
    </dgm:pt>
    <dgm:pt modelId="{E5A31050-D8B8-4B2E-8B42-96F27C06B171}" type="pres">
      <dgm:prSet presAssocID="{E0FA2DA4-F6BD-46E4-91FF-E3591ED0EBCE}" presName="parentShp" presStyleLbl="node1" presStyleIdx="5" presStyleCnt="7" custScaleX="53225" custScaleY="67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B0275-F1B3-46E3-BFB2-F168CC41D875}" type="pres">
      <dgm:prSet presAssocID="{E0FA2DA4-F6BD-46E4-91FF-E3591ED0EBCE}" presName="childShp" presStyleLbl="bgAccFollowNode1" presStyleIdx="5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65E42-E1F1-4A5C-8516-807423BA4F2E}" type="pres">
      <dgm:prSet presAssocID="{0363FFF9-B922-4739-8592-B0FFC32D20F5}" presName="spacing" presStyleCnt="0"/>
      <dgm:spPr/>
      <dgm:t>
        <a:bodyPr/>
        <a:lstStyle/>
        <a:p>
          <a:endParaRPr lang="ru-RU"/>
        </a:p>
      </dgm:t>
    </dgm:pt>
    <dgm:pt modelId="{52E4A801-CA93-4B03-9684-C08DD701ED31}" type="pres">
      <dgm:prSet presAssocID="{D423A6F2-4D54-4C58-AEFC-6944F9351BE8}" presName="linNode" presStyleCnt="0"/>
      <dgm:spPr/>
      <dgm:t>
        <a:bodyPr/>
        <a:lstStyle/>
        <a:p>
          <a:endParaRPr lang="ru-RU"/>
        </a:p>
      </dgm:t>
    </dgm:pt>
    <dgm:pt modelId="{E6C96AE0-4299-48CC-928F-BC96BDA29D48}" type="pres">
      <dgm:prSet presAssocID="{D423A6F2-4D54-4C58-AEFC-6944F9351BE8}" presName="parentShp" presStyleLbl="node1" presStyleIdx="6" presStyleCnt="7" custScaleX="53225" custScaleY="7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E8821-B764-406C-87B1-0BC2BBAD7069}" type="pres">
      <dgm:prSet presAssocID="{D423A6F2-4D54-4C58-AEFC-6944F9351BE8}" presName="childShp" presStyleLbl="bgAccFollowNode1" presStyleIdx="6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9D2A7-BD42-441C-A7E1-B1B4F2EEBB8E}" srcId="{D883A967-1CC2-45C6-9DA3-513F74AE65D3}" destId="{D423A6F2-4D54-4C58-AEFC-6944F9351BE8}" srcOrd="6" destOrd="0" parTransId="{C77FE1F7-7033-4126-B8AC-F772E5037065}" sibTransId="{91F995C1-2B3D-46CA-A725-040F65B1FA5F}"/>
    <dgm:cxn modelId="{66EA3F34-3BF0-497F-880E-E6C153E3A965}" type="presOf" srcId="{4181CD4A-E07C-4223-A19C-CF28D98F3932}" destId="{68966BAF-E645-43B0-951E-9FCA2BDD68A2}" srcOrd="0" destOrd="0" presId="urn:microsoft.com/office/officeart/2005/8/layout/vList6"/>
    <dgm:cxn modelId="{AFCFEBC9-15C8-4F4A-B1EA-1A4B3C6508FB}" type="presOf" srcId="{D883A967-1CC2-45C6-9DA3-513F74AE65D3}" destId="{97E4EF8A-2F94-4D05-AC25-52A9475088F4}" srcOrd="0" destOrd="0" presId="urn:microsoft.com/office/officeart/2005/8/layout/vList6"/>
    <dgm:cxn modelId="{2AB9E384-A7CD-4E6E-A69B-A1230203F70B}" srcId="{D883A967-1CC2-45C6-9DA3-513F74AE65D3}" destId="{B3BE5EB3-B429-4A3D-8A20-8CAAA55623E0}" srcOrd="0" destOrd="0" parTransId="{31CE491A-4C93-4187-BE6C-B3241722E672}" sibTransId="{E2376520-F0CA-4EEA-B7CD-EFEA87DF9EF0}"/>
    <dgm:cxn modelId="{ED280FCD-E563-4394-A5D0-787E4503D1C8}" srcId="{D883A967-1CC2-45C6-9DA3-513F74AE65D3}" destId="{348C5D6C-21FD-4EC4-8518-8A6CD968F5DB}" srcOrd="2" destOrd="0" parTransId="{26E5E9DD-30CB-4490-80E5-4345D91C0997}" sibTransId="{CEA4BB4B-B201-4619-921C-61638A79A711}"/>
    <dgm:cxn modelId="{2449F78A-E032-463F-918E-FD624A6FA5C2}" type="presOf" srcId="{B3BE5EB3-B429-4A3D-8A20-8CAAA55623E0}" destId="{C15EF9E6-467E-47C5-9F58-79E06A19D443}" srcOrd="0" destOrd="0" presId="urn:microsoft.com/office/officeart/2005/8/layout/vList6"/>
    <dgm:cxn modelId="{8972827F-BAC3-45E8-98D1-980213B38FAA}" type="presOf" srcId="{4DECDCF9-DB1B-4CEC-9584-D766E24D5452}" destId="{0512C1AF-33EE-45DE-A1D6-119ACB675E2B}" srcOrd="0" destOrd="0" presId="urn:microsoft.com/office/officeart/2005/8/layout/vList6"/>
    <dgm:cxn modelId="{E9DC5D7E-2BFA-4966-BD2A-BF1610D8B8B7}" type="presOf" srcId="{348C5D6C-21FD-4EC4-8518-8A6CD968F5DB}" destId="{0F582724-33B4-4797-952A-E5DDB9C04854}" srcOrd="0" destOrd="0" presId="urn:microsoft.com/office/officeart/2005/8/layout/vList6"/>
    <dgm:cxn modelId="{5C533C6A-BF1F-4CA6-81C0-F684E3F0225A}" type="presOf" srcId="{CE46DDD1-8A9E-4343-B49B-3234EB984FDF}" destId="{B5C1F471-F5F6-4917-A594-07291397ED59}" srcOrd="0" destOrd="0" presId="urn:microsoft.com/office/officeart/2005/8/layout/vList6"/>
    <dgm:cxn modelId="{C7736892-143A-40B6-877F-502AB1E81FF8}" type="presOf" srcId="{BB4A285C-F626-4AAB-A4B1-1A767CA90A03}" destId="{B6539458-4888-43EE-A1BB-1CDA81DBC1B2}" srcOrd="0" destOrd="0" presId="urn:microsoft.com/office/officeart/2005/8/layout/vList6"/>
    <dgm:cxn modelId="{1684BE43-DF3D-442D-80F1-508C36C04979}" srcId="{F0C0B64B-3E66-4460-87F4-E88216DA8FA0}" destId="{CE46DDD1-8A9E-4343-B49B-3234EB984FDF}" srcOrd="0" destOrd="0" parTransId="{3666519C-CC92-468D-8ADD-56FA2A9CEA29}" sibTransId="{8DC83F68-55A1-4C0C-9DE0-42B7F23587BF}"/>
    <dgm:cxn modelId="{A5B5DA25-4B4F-4B47-8DB2-0DAD3244AB25}" srcId="{B3BE5EB3-B429-4A3D-8A20-8CAAA55623E0}" destId="{4DECDCF9-DB1B-4CEC-9584-D766E24D5452}" srcOrd="0" destOrd="0" parTransId="{55003B80-B29F-44C5-A742-9C7D1D0AD924}" sibTransId="{401F1801-6598-4E00-8556-456F31F9F59F}"/>
    <dgm:cxn modelId="{633643EC-9B10-425A-9118-0CBA3C910358}" type="presOf" srcId="{0D40878E-9260-46AD-94AA-DA23C21D8FCA}" destId="{477E8821-B764-406C-87B1-0BC2BBAD7069}" srcOrd="0" destOrd="0" presId="urn:microsoft.com/office/officeart/2005/8/layout/vList6"/>
    <dgm:cxn modelId="{EE49B6E1-A9A3-4610-B65A-71DC919C33D5}" type="presOf" srcId="{F0C0B64B-3E66-4460-87F4-E88216DA8FA0}" destId="{6CDA1969-647D-4CC8-AB0B-51560492395F}" srcOrd="0" destOrd="0" presId="urn:microsoft.com/office/officeart/2005/8/layout/vList6"/>
    <dgm:cxn modelId="{B21C3DD0-4EE7-4459-9F10-308826F21C74}" type="presOf" srcId="{222D3832-0EAD-4174-B209-5419C669005A}" destId="{18BB0275-F1B3-46E3-BFB2-F168CC41D875}" srcOrd="0" destOrd="0" presId="urn:microsoft.com/office/officeart/2005/8/layout/vList6"/>
    <dgm:cxn modelId="{9BE2BF67-65A7-4EE7-8D5B-F4DB9A74AF6F}" type="presOf" srcId="{0AD3B057-C623-488B-A79D-7A8BB1C06DC1}" destId="{571F5279-A08A-42D1-8C2C-43F49BB0A190}" srcOrd="0" destOrd="0" presId="urn:microsoft.com/office/officeart/2005/8/layout/vList6"/>
    <dgm:cxn modelId="{A509E71B-8562-453B-84D1-1B01452196B0}" srcId="{D423A6F2-4D54-4C58-AEFC-6944F9351BE8}" destId="{0D40878E-9260-46AD-94AA-DA23C21D8FCA}" srcOrd="0" destOrd="0" parTransId="{255FDEC8-1BC3-4578-8B2B-0BDA1C11288B}" sibTransId="{6F1A2FBE-CCDC-49B9-800D-6AE3AE2C2728}"/>
    <dgm:cxn modelId="{8249D88F-5008-499B-88D7-3D07935F3E9E}" type="presOf" srcId="{303CE403-7455-4686-9A24-51F7AF829D4F}" destId="{3BD243D5-BC40-4ADC-A458-AD68FEF8B0DC}" srcOrd="0" destOrd="0" presId="urn:microsoft.com/office/officeart/2005/8/layout/vList6"/>
    <dgm:cxn modelId="{443DA05C-4899-4F19-80D2-088BDE04526D}" type="presOf" srcId="{E0FA2DA4-F6BD-46E4-91FF-E3591ED0EBCE}" destId="{E5A31050-D8B8-4B2E-8B42-96F27C06B171}" srcOrd="0" destOrd="0" presId="urn:microsoft.com/office/officeart/2005/8/layout/vList6"/>
    <dgm:cxn modelId="{849C6B59-1AAD-4B5D-BD39-82A8FFF960F5}" srcId="{BB4A285C-F626-4AAB-A4B1-1A767CA90A03}" destId="{303CE403-7455-4686-9A24-51F7AF829D4F}" srcOrd="0" destOrd="0" parTransId="{60D3EB18-1E6C-42BF-9126-B5B3D6A9F470}" sibTransId="{85147226-09B4-4F0D-A619-1590D4F03CE6}"/>
    <dgm:cxn modelId="{27316545-8722-4282-8A42-2A06B55C9720}" srcId="{D883A967-1CC2-45C6-9DA3-513F74AE65D3}" destId="{E0FA2DA4-F6BD-46E4-91FF-E3591ED0EBCE}" srcOrd="5" destOrd="0" parTransId="{A494519C-431E-41E1-94C3-74163E854A80}" sibTransId="{0363FFF9-B922-4739-8592-B0FFC32D20F5}"/>
    <dgm:cxn modelId="{90ED283B-4E32-48B5-A149-1FA8069C7478}" type="presOf" srcId="{D423A6F2-4D54-4C58-AEFC-6944F9351BE8}" destId="{E6C96AE0-4299-48CC-928F-BC96BDA29D48}" srcOrd="0" destOrd="0" presId="urn:microsoft.com/office/officeart/2005/8/layout/vList6"/>
    <dgm:cxn modelId="{9C02AAF1-6DDF-4ED8-AEFC-3CDEE4EF2763}" srcId="{D883A967-1CC2-45C6-9DA3-513F74AE65D3}" destId="{F0C0B64B-3E66-4460-87F4-E88216DA8FA0}" srcOrd="1" destOrd="0" parTransId="{B51EF381-000D-4A8B-A159-AED03BA00D7F}" sibTransId="{87D42D29-1186-4F9A-AE9B-6823157832AD}"/>
    <dgm:cxn modelId="{4411982C-ACE1-40DC-BFA7-CC106BFA565E}" type="presOf" srcId="{A34ECDC6-D0C1-4234-AC4B-ECAFF13D8BA4}" destId="{086912EC-E7E2-4775-9294-DDCD0D41B5E2}" srcOrd="0" destOrd="0" presId="urn:microsoft.com/office/officeart/2005/8/layout/vList6"/>
    <dgm:cxn modelId="{E137EAF8-71D0-4254-B5C8-3B580D5C16C9}" srcId="{348C5D6C-21FD-4EC4-8518-8A6CD968F5DB}" destId="{A34ECDC6-D0C1-4234-AC4B-ECAFF13D8BA4}" srcOrd="0" destOrd="0" parTransId="{28F24204-8354-4D39-8385-D6AE180DC3DB}" sibTransId="{0B92B224-FBD0-4B26-8220-5F6BBF904570}"/>
    <dgm:cxn modelId="{A51C56B3-4FA8-4981-8290-0C83E85FB483}" srcId="{D883A967-1CC2-45C6-9DA3-513F74AE65D3}" destId="{BB4A285C-F626-4AAB-A4B1-1A767CA90A03}" srcOrd="4" destOrd="0" parTransId="{EEA7B916-4549-4D81-929C-9AF5F10212F1}" sibTransId="{C8B3D6EC-ABE0-48E3-A5DA-DA57C7503537}"/>
    <dgm:cxn modelId="{46C277E1-F263-4104-B8D2-CCEA8EABFA71}" srcId="{D883A967-1CC2-45C6-9DA3-513F74AE65D3}" destId="{4181CD4A-E07C-4223-A19C-CF28D98F3932}" srcOrd="3" destOrd="0" parTransId="{AB76F89A-51A0-4880-B2DF-628F8DC02989}" sibTransId="{ED3BB41A-E34C-4961-913E-37220D2FD087}"/>
    <dgm:cxn modelId="{2CA6E957-92AE-45DF-8E1E-BFD41DAA2FC5}" srcId="{4181CD4A-E07C-4223-A19C-CF28D98F3932}" destId="{0AD3B057-C623-488B-A79D-7A8BB1C06DC1}" srcOrd="0" destOrd="0" parTransId="{75C36130-E00D-4FD3-8302-2CE2BB3AA83C}" sibTransId="{D564BEB7-B4CC-44B0-994B-7F884FAA17E8}"/>
    <dgm:cxn modelId="{B274BCF9-E725-4759-BEC4-A773D2A058E8}" srcId="{E0FA2DA4-F6BD-46E4-91FF-E3591ED0EBCE}" destId="{222D3832-0EAD-4174-B209-5419C669005A}" srcOrd="0" destOrd="0" parTransId="{0AC0F4B6-CD10-4F50-8117-0FC55EBED552}" sibTransId="{82011202-182D-4428-BAD5-EBFB73951861}"/>
    <dgm:cxn modelId="{291BB98E-9288-4690-AA1D-CCAB3BA85585}" type="presParOf" srcId="{97E4EF8A-2F94-4D05-AC25-52A9475088F4}" destId="{1E7DC3AD-8F29-4562-A2DA-4728BEC49225}" srcOrd="0" destOrd="0" presId="urn:microsoft.com/office/officeart/2005/8/layout/vList6"/>
    <dgm:cxn modelId="{1C9CE631-8234-4E46-A9FF-69A18F5E2604}" type="presParOf" srcId="{1E7DC3AD-8F29-4562-A2DA-4728BEC49225}" destId="{C15EF9E6-467E-47C5-9F58-79E06A19D443}" srcOrd="0" destOrd="0" presId="urn:microsoft.com/office/officeart/2005/8/layout/vList6"/>
    <dgm:cxn modelId="{B6F78D20-05BB-42D6-ADF5-43EA16B8A39C}" type="presParOf" srcId="{1E7DC3AD-8F29-4562-A2DA-4728BEC49225}" destId="{0512C1AF-33EE-45DE-A1D6-119ACB675E2B}" srcOrd="1" destOrd="0" presId="urn:microsoft.com/office/officeart/2005/8/layout/vList6"/>
    <dgm:cxn modelId="{806A3E93-4408-4D93-801E-584E84E79692}" type="presParOf" srcId="{97E4EF8A-2F94-4D05-AC25-52A9475088F4}" destId="{0FE40AAA-70B7-43BB-9B2F-B29CDA3F6F62}" srcOrd="1" destOrd="0" presId="urn:microsoft.com/office/officeart/2005/8/layout/vList6"/>
    <dgm:cxn modelId="{6E3A4640-B499-4B14-939C-8525DD4C7E7E}" type="presParOf" srcId="{97E4EF8A-2F94-4D05-AC25-52A9475088F4}" destId="{017B8A1E-977B-455A-A2C2-D68100E43256}" srcOrd="2" destOrd="0" presId="urn:microsoft.com/office/officeart/2005/8/layout/vList6"/>
    <dgm:cxn modelId="{1537767A-C8AF-40A9-B6C6-61391CE36447}" type="presParOf" srcId="{017B8A1E-977B-455A-A2C2-D68100E43256}" destId="{6CDA1969-647D-4CC8-AB0B-51560492395F}" srcOrd="0" destOrd="0" presId="urn:microsoft.com/office/officeart/2005/8/layout/vList6"/>
    <dgm:cxn modelId="{62D457D5-AED6-43E1-9489-D1F8578532A2}" type="presParOf" srcId="{017B8A1E-977B-455A-A2C2-D68100E43256}" destId="{B5C1F471-F5F6-4917-A594-07291397ED59}" srcOrd="1" destOrd="0" presId="urn:microsoft.com/office/officeart/2005/8/layout/vList6"/>
    <dgm:cxn modelId="{67518EF6-274A-493E-A38D-69C826D1A5ED}" type="presParOf" srcId="{97E4EF8A-2F94-4D05-AC25-52A9475088F4}" destId="{2FFE2608-A371-4B80-AD89-45D6997A3575}" srcOrd="3" destOrd="0" presId="urn:microsoft.com/office/officeart/2005/8/layout/vList6"/>
    <dgm:cxn modelId="{F2BCB5D2-C6C0-4060-9B42-0AEF7B67206E}" type="presParOf" srcId="{97E4EF8A-2F94-4D05-AC25-52A9475088F4}" destId="{679D58BC-2B9B-44D6-9A50-11E7E0E628EE}" srcOrd="4" destOrd="0" presId="urn:microsoft.com/office/officeart/2005/8/layout/vList6"/>
    <dgm:cxn modelId="{97DBC769-49E4-4E5B-904B-4D4EB948C93E}" type="presParOf" srcId="{679D58BC-2B9B-44D6-9A50-11E7E0E628EE}" destId="{0F582724-33B4-4797-952A-E5DDB9C04854}" srcOrd="0" destOrd="0" presId="urn:microsoft.com/office/officeart/2005/8/layout/vList6"/>
    <dgm:cxn modelId="{6FA044BE-9818-46FD-AD60-825266933801}" type="presParOf" srcId="{679D58BC-2B9B-44D6-9A50-11E7E0E628EE}" destId="{086912EC-E7E2-4775-9294-DDCD0D41B5E2}" srcOrd="1" destOrd="0" presId="urn:microsoft.com/office/officeart/2005/8/layout/vList6"/>
    <dgm:cxn modelId="{61027B15-2492-409A-9B56-57E307AA7CEA}" type="presParOf" srcId="{97E4EF8A-2F94-4D05-AC25-52A9475088F4}" destId="{DB101BFB-2F12-425A-9214-43A2F1A59CC5}" srcOrd="5" destOrd="0" presId="urn:microsoft.com/office/officeart/2005/8/layout/vList6"/>
    <dgm:cxn modelId="{F1859805-E563-4986-A8B1-D28572CC30A0}" type="presParOf" srcId="{97E4EF8A-2F94-4D05-AC25-52A9475088F4}" destId="{CBBB372A-DA22-40BE-801F-2EB51A4ABD5E}" srcOrd="6" destOrd="0" presId="urn:microsoft.com/office/officeart/2005/8/layout/vList6"/>
    <dgm:cxn modelId="{F5FB6D0A-5366-4998-8383-F113C542CA08}" type="presParOf" srcId="{CBBB372A-DA22-40BE-801F-2EB51A4ABD5E}" destId="{68966BAF-E645-43B0-951E-9FCA2BDD68A2}" srcOrd="0" destOrd="0" presId="urn:microsoft.com/office/officeart/2005/8/layout/vList6"/>
    <dgm:cxn modelId="{98FC0AB0-3A6A-4FB3-BACF-44BFE9B8AB27}" type="presParOf" srcId="{CBBB372A-DA22-40BE-801F-2EB51A4ABD5E}" destId="{571F5279-A08A-42D1-8C2C-43F49BB0A190}" srcOrd="1" destOrd="0" presId="urn:microsoft.com/office/officeart/2005/8/layout/vList6"/>
    <dgm:cxn modelId="{2123AB7A-4889-4E36-996B-876DDE72A6CD}" type="presParOf" srcId="{97E4EF8A-2F94-4D05-AC25-52A9475088F4}" destId="{BCDD1ECE-3DE3-4E9C-9524-6CD375842746}" srcOrd="7" destOrd="0" presId="urn:microsoft.com/office/officeart/2005/8/layout/vList6"/>
    <dgm:cxn modelId="{8633E0E1-D5F2-4CEB-96C3-DA142046BEA6}" type="presParOf" srcId="{97E4EF8A-2F94-4D05-AC25-52A9475088F4}" destId="{7A70A52D-062D-421C-9B10-88D70D183F51}" srcOrd="8" destOrd="0" presId="urn:microsoft.com/office/officeart/2005/8/layout/vList6"/>
    <dgm:cxn modelId="{CC363B24-44C7-4525-B4A8-9F1B65F92C43}" type="presParOf" srcId="{7A70A52D-062D-421C-9B10-88D70D183F51}" destId="{B6539458-4888-43EE-A1BB-1CDA81DBC1B2}" srcOrd="0" destOrd="0" presId="urn:microsoft.com/office/officeart/2005/8/layout/vList6"/>
    <dgm:cxn modelId="{498BD19B-8FEB-4913-9B39-A404ADAA69BF}" type="presParOf" srcId="{7A70A52D-062D-421C-9B10-88D70D183F51}" destId="{3BD243D5-BC40-4ADC-A458-AD68FEF8B0DC}" srcOrd="1" destOrd="0" presId="urn:microsoft.com/office/officeart/2005/8/layout/vList6"/>
    <dgm:cxn modelId="{06C9CDF4-D3C4-4092-B018-FF1FF3C64364}" type="presParOf" srcId="{97E4EF8A-2F94-4D05-AC25-52A9475088F4}" destId="{C623785B-2149-455C-8C7B-9E9B0D646D29}" srcOrd="9" destOrd="0" presId="urn:microsoft.com/office/officeart/2005/8/layout/vList6"/>
    <dgm:cxn modelId="{233B8463-99BC-4408-914A-A7A48D41039B}" type="presParOf" srcId="{97E4EF8A-2F94-4D05-AC25-52A9475088F4}" destId="{0A956107-6D9B-41B6-9ADA-BD20903E848B}" srcOrd="10" destOrd="0" presId="urn:microsoft.com/office/officeart/2005/8/layout/vList6"/>
    <dgm:cxn modelId="{7F0C036A-4D49-4137-9A59-5735DB4160C6}" type="presParOf" srcId="{0A956107-6D9B-41B6-9ADA-BD20903E848B}" destId="{E5A31050-D8B8-4B2E-8B42-96F27C06B171}" srcOrd="0" destOrd="0" presId="urn:microsoft.com/office/officeart/2005/8/layout/vList6"/>
    <dgm:cxn modelId="{5FB19C02-07DB-4934-B405-530C727E88EC}" type="presParOf" srcId="{0A956107-6D9B-41B6-9ADA-BD20903E848B}" destId="{18BB0275-F1B3-46E3-BFB2-F168CC41D875}" srcOrd="1" destOrd="0" presId="urn:microsoft.com/office/officeart/2005/8/layout/vList6"/>
    <dgm:cxn modelId="{86CDDD9C-2301-47DF-BE5B-41EF72440A06}" type="presParOf" srcId="{97E4EF8A-2F94-4D05-AC25-52A9475088F4}" destId="{ACA65E42-E1F1-4A5C-8516-807423BA4F2E}" srcOrd="11" destOrd="0" presId="urn:microsoft.com/office/officeart/2005/8/layout/vList6"/>
    <dgm:cxn modelId="{AC489AB8-D37B-4824-BEEC-1499917EA067}" type="presParOf" srcId="{97E4EF8A-2F94-4D05-AC25-52A9475088F4}" destId="{52E4A801-CA93-4B03-9684-C08DD701ED31}" srcOrd="12" destOrd="0" presId="urn:microsoft.com/office/officeart/2005/8/layout/vList6"/>
    <dgm:cxn modelId="{D6E23B02-912A-493F-9839-D4E8A7F02EEF}" type="presParOf" srcId="{52E4A801-CA93-4B03-9684-C08DD701ED31}" destId="{E6C96AE0-4299-48CC-928F-BC96BDA29D48}" srcOrd="0" destOrd="0" presId="urn:microsoft.com/office/officeart/2005/8/layout/vList6"/>
    <dgm:cxn modelId="{8F657839-79B7-4589-91E7-305C77603B60}" type="presParOf" srcId="{52E4A801-CA93-4B03-9684-C08DD701ED31}" destId="{477E8821-B764-406C-87B1-0BC2BBAD706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455B16-3D18-41B6-9A7A-E84F721F88A2}" type="doc">
      <dgm:prSet loTypeId="urn:microsoft.com/office/officeart/2005/8/layout/pyramid2" loCatId="pyramid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3E33828-B7B6-48E7-BEE3-113A986C0D75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Создание атмосферы заинтересованности каждого ученика в работе класса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B4135B8-E9A1-461C-A589-736FD8698CFC}" type="parTrans" cxnId="{D9C64E4C-C75B-495F-8C7D-5A50203F2A9C}">
      <dgm:prSet/>
      <dgm:spPr/>
      <dgm:t>
        <a:bodyPr/>
        <a:lstStyle/>
        <a:p>
          <a:endParaRPr lang="ru-RU"/>
        </a:p>
      </dgm:t>
    </dgm:pt>
    <dgm:pt modelId="{4EA8444E-AB3A-4537-8AA6-474629102846}" type="sibTrans" cxnId="{D9C64E4C-C75B-495F-8C7D-5A50203F2A9C}">
      <dgm:prSet/>
      <dgm:spPr/>
      <dgm:t>
        <a:bodyPr/>
        <a:lstStyle/>
        <a:p>
          <a:endParaRPr lang="ru-RU"/>
        </a:p>
      </dgm:t>
    </dgm:pt>
    <dgm:pt modelId="{D8C4755D-53DB-4077-838C-247CD86CAF60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Стимулирование учащихся к высказываниям, использованию различных способов выполнения заданий без боязни ошибиться, получить неправильный ответ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937F8AD-6A08-4AD5-9822-0F50A5D05B58}" type="parTrans" cxnId="{E194260B-16A4-4D37-BFE8-7115901BA1E4}">
      <dgm:prSet/>
      <dgm:spPr/>
      <dgm:t>
        <a:bodyPr/>
        <a:lstStyle/>
        <a:p>
          <a:endParaRPr lang="ru-RU"/>
        </a:p>
      </dgm:t>
    </dgm:pt>
    <dgm:pt modelId="{72290485-9123-4454-895D-E3DBCF7B9928}" type="sibTrans" cxnId="{E194260B-16A4-4D37-BFE8-7115901BA1E4}">
      <dgm:prSet/>
      <dgm:spPr/>
      <dgm:t>
        <a:bodyPr/>
        <a:lstStyle/>
        <a:p>
          <a:endParaRPr lang="ru-RU"/>
        </a:p>
      </dgm:t>
    </dgm:pt>
    <dgm:pt modelId="{09D0547F-02D9-4970-8C63-97A0A3154114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Создание педагогических ситуаций общения на уроке, позволяющих каждому ученику проявлять инициативу, самостоятельность, избирательность в способах работы; создание обстановки для естественного самовыражения ученика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508A4C3-F6D0-4B19-A29E-38B7755023CF}" type="parTrans" cxnId="{EF1BA3EF-F45A-460C-89D7-E99F078B262B}">
      <dgm:prSet/>
      <dgm:spPr/>
      <dgm:t>
        <a:bodyPr/>
        <a:lstStyle/>
        <a:p>
          <a:endParaRPr lang="ru-RU"/>
        </a:p>
      </dgm:t>
    </dgm:pt>
    <dgm:pt modelId="{99DB5A39-F2D2-4FD7-B1CB-D76846DB8E48}" type="sibTrans" cxnId="{EF1BA3EF-F45A-460C-89D7-E99F078B262B}">
      <dgm:prSet/>
      <dgm:spPr/>
      <dgm:t>
        <a:bodyPr/>
        <a:lstStyle/>
        <a:p>
          <a:endParaRPr lang="ru-RU"/>
        </a:p>
      </dgm:t>
    </dgm:pt>
    <dgm:pt modelId="{B9D5E5E7-141C-4F49-A465-12EC8C0B16AA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Поощрение стремления ученика находить свой способ работы (решения задачи), анализировать способы работы других учеников в ходе урока, выбирать и осваивать наиболее рациональные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84CE28C-6749-40BA-BACC-6C291CA2FC61}" type="parTrans" cxnId="{39742A40-FCAA-48A9-9320-CCE0355EE9EC}">
      <dgm:prSet/>
      <dgm:spPr/>
      <dgm:t>
        <a:bodyPr/>
        <a:lstStyle/>
        <a:p>
          <a:endParaRPr lang="ru-RU"/>
        </a:p>
      </dgm:t>
    </dgm:pt>
    <dgm:pt modelId="{189C0AB7-2899-4099-A31A-B9A6C5099556}" type="sibTrans" cxnId="{39742A40-FCAA-48A9-9320-CCE0355EE9EC}">
      <dgm:prSet/>
      <dgm:spPr/>
      <dgm:t>
        <a:bodyPr/>
        <a:lstStyle/>
        <a:p>
          <a:endParaRPr lang="ru-RU"/>
        </a:p>
      </dgm:t>
    </dgm:pt>
    <dgm:pt modelId="{D659FFDF-7714-4195-B391-55FF0AB06B48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Оценка деятельности ученика не только по конечному результату (правильно-неправильно), но и по процессу его достижения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6C52C0F-2FE6-44BF-BE33-5F0AD4962712}" type="parTrans" cxnId="{75F8BF0D-7F19-4543-8E45-A911F4ED3508}">
      <dgm:prSet/>
      <dgm:spPr/>
      <dgm:t>
        <a:bodyPr/>
        <a:lstStyle/>
        <a:p>
          <a:endParaRPr lang="ru-RU"/>
        </a:p>
      </dgm:t>
    </dgm:pt>
    <dgm:pt modelId="{7107B226-0663-43EE-B997-97595DE60AC9}" type="sibTrans" cxnId="{75F8BF0D-7F19-4543-8E45-A911F4ED3508}">
      <dgm:prSet/>
      <dgm:spPr/>
      <dgm:t>
        <a:bodyPr/>
        <a:lstStyle/>
        <a:p>
          <a:endParaRPr lang="ru-RU"/>
        </a:p>
      </dgm:t>
    </dgm:pt>
    <dgm:pt modelId="{3835E099-653B-4F4A-A66D-64530B2A39BF}">
      <dgm:prSet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Использование в ходе урока дидактического материала, позволяющего ученику выбирать наиболее значимые для него вид и форму учебного содержания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2246080-EDEF-4235-AEAD-27C67808D0B7}" type="parTrans" cxnId="{5EBEC0E6-B688-48C6-80C2-3F1486BF0DD8}">
      <dgm:prSet/>
      <dgm:spPr/>
      <dgm:t>
        <a:bodyPr/>
        <a:lstStyle/>
        <a:p>
          <a:endParaRPr lang="ru-RU"/>
        </a:p>
      </dgm:t>
    </dgm:pt>
    <dgm:pt modelId="{82318C37-30E3-4FC6-9AC8-50E733891951}" type="sibTrans" cxnId="{5EBEC0E6-B688-48C6-80C2-3F1486BF0DD8}">
      <dgm:prSet/>
      <dgm:spPr/>
      <dgm:t>
        <a:bodyPr/>
        <a:lstStyle/>
        <a:p>
          <a:endParaRPr lang="ru-RU"/>
        </a:p>
      </dgm:t>
    </dgm:pt>
    <dgm:pt modelId="{E0B12772-041D-4F68-8E52-86616445AFE8}" type="pres">
      <dgm:prSet presAssocID="{8E455B16-3D18-41B6-9A7A-E84F721F88A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87727A9-3AC9-43BE-9BB6-ECCB8EAB4F96}" type="pres">
      <dgm:prSet presAssocID="{8E455B16-3D18-41B6-9A7A-E84F721F88A2}" presName="pyramid" presStyleLbl="node1" presStyleIdx="0" presStyleCnt="1" custFlipVert="0" custFlipHor="1" custScaleX="70786" custScaleY="70531" custLinFactNeighborX="23685" custLinFactNeighborY="746"/>
      <dgm:spPr/>
      <dgm:t>
        <a:bodyPr/>
        <a:lstStyle/>
        <a:p>
          <a:endParaRPr lang="ru-RU"/>
        </a:p>
      </dgm:t>
    </dgm:pt>
    <dgm:pt modelId="{6BCFBA75-A064-4C6C-A2DB-31F0602BCB4C}" type="pres">
      <dgm:prSet presAssocID="{8E455B16-3D18-41B6-9A7A-E84F721F88A2}" presName="theList" presStyleCnt="0"/>
      <dgm:spPr/>
      <dgm:t>
        <a:bodyPr/>
        <a:lstStyle/>
        <a:p>
          <a:endParaRPr lang="ru-RU"/>
        </a:p>
      </dgm:t>
    </dgm:pt>
    <dgm:pt modelId="{0E8F60D8-5C2B-439F-A30C-A1FCD11A4860}" type="pres">
      <dgm:prSet presAssocID="{83E33828-B7B6-48E7-BEE3-113A986C0D75}" presName="aNode" presStyleLbl="fgAcc1" presStyleIdx="0" presStyleCnt="6" custScaleX="160521" custScaleY="138530" custLinFactY="76246" custLinFactNeighborX="-35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B7D86-A916-4EF1-B861-B803B92D6EF4}" type="pres">
      <dgm:prSet presAssocID="{83E33828-B7B6-48E7-BEE3-113A986C0D75}" presName="aSpace" presStyleCnt="0"/>
      <dgm:spPr/>
      <dgm:t>
        <a:bodyPr/>
        <a:lstStyle/>
        <a:p>
          <a:endParaRPr lang="ru-RU"/>
        </a:p>
      </dgm:t>
    </dgm:pt>
    <dgm:pt modelId="{711E60FD-695D-40D4-AE6A-AA264E8B1EE5}" type="pres">
      <dgm:prSet presAssocID="{D8C4755D-53DB-4077-838C-247CD86CAF60}" presName="aNode" presStyleLbl="fgAcc1" presStyleIdx="1" presStyleCnt="6" custScaleX="169135" custScaleY="184477" custLinFactY="89129" custLinFactNeighborX="-57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99E1A-02CB-4103-88E3-884FA4A091EA}" type="pres">
      <dgm:prSet presAssocID="{D8C4755D-53DB-4077-838C-247CD86CAF60}" presName="aSpace" presStyleCnt="0"/>
      <dgm:spPr/>
      <dgm:t>
        <a:bodyPr/>
        <a:lstStyle/>
        <a:p>
          <a:endParaRPr lang="ru-RU"/>
        </a:p>
      </dgm:t>
    </dgm:pt>
    <dgm:pt modelId="{F1685AA6-5E7A-4D77-A9B5-F51B453EB477}" type="pres">
      <dgm:prSet presAssocID="{3835E099-653B-4F4A-A66D-64530B2A39BF}" presName="aNode" presStyleLbl="fgAcc1" presStyleIdx="2" presStyleCnt="6" custScaleX="177748" custScaleY="212572" custLinFactY="92089" custLinFactNeighborX="-58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B12F-9407-4131-8D84-DE5F51C0E132}" type="pres">
      <dgm:prSet presAssocID="{3835E099-653B-4F4A-A66D-64530B2A39BF}" presName="aSpace" presStyleCnt="0"/>
      <dgm:spPr/>
      <dgm:t>
        <a:bodyPr/>
        <a:lstStyle/>
        <a:p>
          <a:endParaRPr lang="ru-RU"/>
        </a:p>
      </dgm:t>
    </dgm:pt>
    <dgm:pt modelId="{49CB1066-80EB-421E-A746-89EB101143F2}" type="pres">
      <dgm:prSet presAssocID="{D659FFDF-7714-4195-B391-55FF0AB06B48}" presName="aNode" presStyleLbl="fgAcc1" presStyleIdx="3" presStyleCnt="6" custScaleX="186362" custScaleY="167773" custLinFactY="98125" custLinFactNeighborX="-80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F167A-FFF6-4EC8-909C-EF2859F46D53}" type="pres">
      <dgm:prSet presAssocID="{D659FFDF-7714-4195-B391-55FF0AB06B48}" presName="aSpace" presStyleCnt="0"/>
      <dgm:spPr/>
      <dgm:t>
        <a:bodyPr/>
        <a:lstStyle/>
        <a:p>
          <a:endParaRPr lang="ru-RU"/>
        </a:p>
      </dgm:t>
    </dgm:pt>
    <dgm:pt modelId="{6E5AB499-C83A-4B6E-945B-777C6B2438F1}" type="pres">
      <dgm:prSet presAssocID="{B9D5E5E7-141C-4F49-A465-12EC8C0B16AA}" presName="aNode" presStyleLbl="fgAcc1" presStyleIdx="4" presStyleCnt="6" custScaleX="196695" custScaleY="199467" custLinFactY="100000" custLinFactNeighborX="-9405" custLinFactNeighborY="149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38239-AA79-48BA-9118-B8C057A1F440}" type="pres">
      <dgm:prSet presAssocID="{B9D5E5E7-141C-4F49-A465-12EC8C0B16AA}" presName="aSpace" presStyleCnt="0"/>
      <dgm:spPr/>
      <dgm:t>
        <a:bodyPr/>
        <a:lstStyle/>
        <a:p>
          <a:endParaRPr lang="ru-RU"/>
        </a:p>
      </dgm:t>
    </dgm:pt>
    <dgm:pt modelId="{70B99719-165A-4981-960A-DF51F38E302C}" type="pres">
      <dgm:prSet presAssocID="{09D0547F-02D9-4970-8C63-97A0A3154114}" presName="aNode" presStyleLbl="fgAcc1" presStyleIdx="5" presStyleCnt="6" custScaleX="204162" custScaleY="250446" custLinFactY="100000" custLinFactNeighborX="-7846" custLinFactNeighborY="191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54387-63E3-4840-86E1-EE19DF6104DD}" type="pres">
      <dgm:prSet presAssocID="{09D0547F-02D9-4970-8C63-97A0A3154114}" presName="aSpace" presStyleCnt="0"/>
      <dgm:spPr/>
      <dgm:t>
        <a:bodyPr/>
        <a:lstStyle/>
        <a:p>
          <a:endParaRPr lang="ru-RU"/>
        </a:p>
      </dgm:t>
    </dgm:pt>
  </dgm:ptLst>
  <dgm:cxnLst>
    <dgm:cxn modelId="{E194260B-16A4-4D37-BFE8-7115901BA1E4}" srcId="{8E455B16-3D18-41B6-9A7A-E84F721F88A2}" destId="{D8C4755D-53DB-4077-838C-247CD86CAF60}" srcOrd="1" destOrd="0" parTransId="{C937F8AD-6A08-4AD5-9822-0F50A5D05B58}" sibTransId="{72290485-9123-4454-895D-E3DBCF7B9928}"/>
    <dgm:cxn modelId="{75F8BF0D-7F19-4543-8E45-A911F4ED3508}" srcId="{8E455B16-3D18-41B6-9A7A-E84F721F88A2}" destId="{D659FFDF-7714-4195-B391-55FF0AB06B48}" srcOrd="3" destOrd="0" parTransId="{96C52C0F-2FE6-44BF-BE33-5F0AD4962712}" sibTransId="{7107B226-0663-43EE-B997-97595DE60AC9}"/>
    <dgm:cxn modelId="{173045BC-A84F-4824-9FBD-696D1E7B8C21}" type="presOf" srcId="{83E33828-B7B6-48E7-BEE3-113A986C0D75}" destId="{0E8F60D8-5C2B-439F-A30C-A1FCD11A4860}" srcOrd="0" destOrd="0" presId="urn:microsoft.com/office/officeart/2005/8/layout/pyramid2"/>
    <dgm:cxn modelId="{D9C64E4C-C75B-495F-8C7D-5A50203F2A9C}" srcId="{8E455B16-3D18-41B6-9A7A-E84F721F88A2}" destId="{83E33828-B7B6-48E7-BEE3-113A986C0D75}" srcOrd="0" destOrd="0" parTransId="{7B4135B8-E9A1-461C-A589-736FD8698CFC}" sibTransId="{4EA8444E-AB3A-4537-8AA6-474629102846}"/>
    <dgm:cxn modelId="{5EBEC0E6-B688-48C6-80C2-3F1486BF0DD8}" srcId="{8E455B16-3D18-41B6-9A7A-E84F721F88A2}" destId="{3835E099-653B-4F4A-A66D-64530B2A39BF}" srcOrd="2" destOrd="0" parTransId="{72246080-EDEF-4235-AEAD-27C67808D0B7}" sibTransId="{82318C37-30E3-4FC6-9AC8-50E733891951}"/>
    <dgm:cxn modelId="{3156D524-41C4-4CC7-B453-FBAB96272A7D}" type="presOf" srcId="{D659FFDF-7714-4195-B391-55FF0AB06B48}" destId="{49CB1066-80EB-421E-A746-89EB101143F2}" srcOrd="0" destOrd="0" presId="urn:microsoft.com/office/officeart/2005/8/layout/pyramid2"/>
    <dgm:cxn modelId="{EF1BA3EF-F45A-460C-89D7-E99F078B262B}" srcId="{8E455B16-3D18-41B6-9A7A-E84F721F88A2}" destId="{09D0547F-02D9-4970-8C63-97A0A3154114}" srcOrd="5" destOrd="0" parTransId="{7508A4C3-F6D0-4B19-A29E-38B7755023CF}" sibTransId="{99DB5A39-F2D2-4FD7-B1CB-D76846DB8E48}"/>
    <dgm:cxn modelId="{8F06696E-1066-444B-88D3-6DE74382D43C}" type="presOf" srcId="{09D0547F-02D9-4970-8C63-97A0A3154114}" destId="{70B99719-165A-4981-960A-DF51F38E302C}" srcOrd="0" destOrd="0" presId="urn:microsoft.com/office/officeart/2005/8/layout/pyramid2"/>
    <dgm:cxn modelId="{955386E2-5126-4A53-A4B2-87E0E8D1C3DB}" type="presOf" srcId="{D8C4755D-53DB-4077-838C-247CD86CAF60}" destId="{711E60FD-695D-40D4-AE6A-AA264E8B1EE5}" srcOrd="0" destOrd="0" presId="urn:microsoft.com/office/officeart/2005/8/layout/pyramid2"/>
    <dgm:cxn modelId="{357E612F-CE39-428A-9180-4B601B4F566A}" type="presOf" srcId="{8E455B16-3D18-41B6-9A7A-E84F721F88A2}" destId="{E0B12772-041D-4F68-8E52-86616445AFE8}" srcOrd="0" destOrd="0" presId="urn:microsoft.com/office/officeart/2005/8/layout/pyramid2"/>
    <dgm:cxn modelId="{A72BFA72-3E44-4B05-BCDC-6025CD638154}" type="presOf" srcId="{B9D5E5E7-141C-4F49-A465-12EC8C0B16AA}" destId="{6E5AB499-C83A-4B6E-945B-777C6B2438F1}" srcOrd="0" destOrd="0" presId="urn:microsoft.com/office/officeart/2005/8/layout/pyramid2"/>
    <dgm:cxn modelId="{00DE301C-425D-46A0-AA97-186E30A0541D}" type="presOf" srcId="{3835E099-653B-4F4A-A66D-64530B2A39BF}" destId="{F1685AA6-5E7A-4D77-A9B5-F51B453EB477}" srcOrd="0" destOrd="0" presId="urn:microsoft.com/office/officeart/2005/8/layout/pyramid2"/>
    <dgm:cxn modelId="{39742A40-FCAA-48A9-9320-CCE0355EE9EC}" srcId="{8E455B16-3D18-41B6-9A7A-E84F721F88A2}" destId="{B9D5E5E7-141C-4F49-A465-12EC8C0B16AA}" srcOrd="4" destOrd="0" parTransId="{984CE28C-6749-40BA-BACC-6C291CA2FC61}" sibTransId="{189C0AB7-2899-4099-A31A-B9A6C5099556}"/>
    <dgm:cxn modelId="{29AA414C-2B36-49C5-A71B-5C73D022ED04}" type="presParOf" srcId="{E0B12772-041D-4F68-8E52-86616445AFE8}" destId="{187727A9-3AC9-43BE-9BB6-ECCB8EAB4F96}" srcOrd="0" destOrd="0" presId="urn:microsoft.com/office/officeart/2005/8/layout/pyramid2"/>
    <dgm:cxn modelId="{AEBD5960-382E-48DA-9BF4-E1DF003EA208}" type="presParOf" srcId="{E0B12772-041D-4F68-8E52-86616445AFE8}" destId="{6BCFBA75-A064-4C6C-A2DB-31F0602BCB4C}" srcOrd="1" destOrd="0" presId="urn:microsoft.com/office/officeart/2005/8/layout/pyramid2"/>
    <dgm:cxn modelId="{833628C4-A57C-4379-8BF2-744987D2CBDA}" type="presParOf" srcId="{6BCFBA75-A064-4C6C-A2DB-31F0602BCB4C}" destId="{0E8F60D8-5C2B-439F-A30C-A1FCD11A4860}" srcOrd="0" destOrd="0" presId="urn:microsoft.com/office/officeart/2005/8/layout/pyramid2"/>
    <dgm:cxn modelId="{76B26912-085A-422F-B499-8F98AAF28859}" type="presParOf" srcId="{6BCFBA75-A064-4C6C-A2DB-31F0602BCB4C}" destId="{316B7D86-A916-4EF1-B861-B803B92D6EF4}" srcOrd="1" destOrd="0" presId="urn:microsoft.com/office/officeart/2005/8/layout/pyramid2"/>
    <dgm:cxn modelId="{A63F7775-22CE-45C0-8AF4-CCF25D0D8F84}" type="presParOf" srcId="{6BCFBA75-A064-4C6C-A2DB-31F0602BCB4C}" destId="{711E60FD-695D-40D4-AE6A-AA264E8B1EE5}" srcOrd="2" destOrd="0" presId="urn:microsoft.com/office/officeart/2005/8/layout/pyramid2"/>
    <dgm:cxn modelId="{EDDA195D-5668-48E4-9BDE-C30F5C30BD9E}" type="presParOf" srcId="{6BCFBA75-A064-4C6C-A2DB-31F0602BCB4C}" destId="{74C99E1A-02CB-4103-88E3-884FA4A091EA}" srcOrd="3" destOrd="0" presId="urn:microsoft.com/office/officeart/2005/8/layout/pyramid2"/>
    <dgm:cxn modelId="{5620CD26-92E0-4962-9029-F0EC3D8777E3}" type="presParOf" srcId="{6BCFBA75-A064-4C6C-A2DB-31F0602BCB4C}" destId="{F1685AA6-5E7A-4D77-A9B5-F51B453EB477}" srcOrd="4" destOrd="0" presId="urn:microsoft.com/office/officeart/2005/8/layout/pyramid2"/>
    <dgm:cxn modelId="{62FE151B-9CEB-48C3-A692-24A0A5CF092E}" type="presParOf" srcId="{6BCFBA75-A064-4C6C-A2DB-31F0602BCB4C}" destId="{FD70B12F-9407-4131-8D84-DE5F51C0E132}" srcOrd="5" destOrd="0" presId="urn:microsoft.com/office/officeart/2005/8/layout/pyramid2"/>
    <dgm:cxn modelId="{1E35A55D-16AB-4916-9036-970EE2428BC6}" type="presParOf" srcId="{6BCFBA75-A064-4C6C-A2DB-31F0602BCB4C}" destId="{49CB1066-80EB-421E-A746-89EB101143F2}" srcOrd="6" destOrd="0" presId="urn:microsoft.com/office/officeart/2005/8/layout/pyramid2"/>
    <dgm:cxn modelId="{C4BA1C89-8F38-4445-9F76-31CDB3994629}" type="presParOf" srcId="{6BCFBA75-A064-4C6C-A2DB-31F0602BCB4C}" destId="{A0BF167A-FFF6-4EC8-909C-EF2859F46D53}" srcOrd="7" destOrd="0" presId="urn:microsoft.com/office/officeart/2005/8/layout/pyramid2"/>
    <dgm:cxn modelId="{94154419-D567-4A2A-BECF-6CB5C415651D}" type="presParOf" srcId="{6BCFBA75-A064-4C6C-A2DB-31F0602BCB4C}" destId="{6E5AB499-C83A-4B6E-945B-777C6B2438F1}" srcOrd="8" destOrd="0" presId="urn:microsoft.com/office/officeart/2005/8/layout/pyramid2"/>
    <dgm:cxn modelId="{AAA0826B-5493-493A-9953-8793046074EA}" type="presParOf" srcId="{6BCFBA75-A064-4C6C-A2DB-31F0602BCB4C}" destId="{45538239-AA79-48BA-9118-B8C057A1F440}" srcOrd="9" destOrd="0" presId="urn:microsoft.com/office/officeart/2005/8/layout/pyramid2"/>
    <dgm:cxn modelId="{06ECB46C-4562-4F8F-AF1C-4FCC0AF6A0C9}" type="presParOf" srcId="{6BCFBA75-A064-4C6C-A2DB-31F0602BCB4C}" destId="{70B99719-165A-4981-960A-DF51F38E302C}" srcOrd="10" destOrd="0" presId="urn:microsoft.com/office/officeart/2005/8/layout/pyramid2"/>
    <dgm:cxn modelId="{4E9CE476-A242-483A-9699-7FA38D1DE8B5}" type="presParOf" srcId="{6BCFBA75-A064-4C6C-A2DB-31F0602BCB4C}" destId="{0DB54387-63E3-4840-86E1-EE19DF6104D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DFE25-305D-4CFE-BCEA-978E8B1BB43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990BA4A-5F3D-4463-9073-2B0E0991A8A1}">
      <dgm:prSet phldrT="[Текст]" custT="1"/>
      <dgm:spPr/>
      <dgm:t>
        <a:bodyPr/>
        <a:lstStyle/>
        <a:p>
          <a:r>
            <a:rPr lang="uk-UA" sz="2000" dirty="0" err="1" smtClean="0"/>
            <a:t>“Вивчаємо</a:t>
          </a:r>
          <a:r>
            <a:rPr lang="uk-UA" sz="2000" dirty="0" smtClean="0"/>
            <a:t> українську </a:t>
          </a:r>
          <a:r>
            <a:rPr lang="uk-UA" sz="2000" dirty="0" err="1" smtClean="0"/>
            <a:t>мову”</a:t>
          </a:r>
          <a:endParaRPr lang="ru-RU" sz="2000" dirty="0"/>
        </a:p>
      </dgm:t>
    </dgm:pt>
    <dgm:pt modelId="{14B25010-1E96-4155-AD8A-DAD5319AB3C5}" type="parTrans" cxnId="{661F0DA5-FB11-4FB6-91F9-C0AF3D6C0EB4}">
      <dgm:prSet/>
      <dgm:spPr/>
      <dgm:t>
        <a:bodyPr/>
        <a:lstStyle/>
        <a:p>
          <a:endParaRPr lang="ru-RU"/>
        </a:p>
      </dgm:t>
    </dgm:pt>
    <dgm:pt modelId="{33DFEA9B-F207-46D0-8230-5EB9F6DB7305}" type="sibTrans" cxnId="{661F0DA5-FB11-4FB6-91F9-C0AF3D6C0EB4}">
      <dgm:prSet/>
      <dgm:spPr/>
      <dgm:t>
        <a:bodyPr/>
        <a:lstStyle/>
        <a:p>
          <a:endParaRPr lang="ru-RU"/>
        </a:p>
      </dgm:t>
    </dgm:pt>
    <dgm:pt modelId="{AF01D1E1-EA21-4C3F-82D7-266F820A5C90}">
      <dgm:prSet phldrT="[Текст]" custT="1"/>
      <dgm:spPr/>
      <dgm:t>
        <a:bodyPr/>
        <a:lstStyle/>
        <a:p>
          <a:r>
            <a:rPr lang="uk-UA" sz="2000" dirty="0" smtClean="0"/>
            <a:t>“</a:t>
          </a:r>
          <a:r>
            <a:rPr lang="ru-RU" sz="2000" dirty="0" smtClean="0"/>
            <a:t>Секреты орфографии»</a:t>
          </a:r>
          <a:endParaRPr lang="ru-RU" sz="2000" dirty="0"/>
        </a:p>
      </dgm:t>
    </dgm:pt>
    <dgm:pt modelId="{AA08DF24-3E66-4EA6-B347-1324C60493A2}" type="parTrans" cxnId="{A3F36F7E-9277-447A-8A4F-E5EF1FD73C03}">
      <dgm:prSet/>
      <dgm:spPr/>
      <dgm:t>
        <a:bodyPr/>
        <a:lstStyle/>
        <a:p>
          <a:endParaRPr lang="ru-RU"/>
        </a:p>
      </dgm:t>
    </dgm:pt>
    <dgm:pt modelId="{4CDBB9A2-A670-4FCC-B798-92B6C7859280}" type="sibTrans" cxnId="{A3F36F7E-9277-447A-8A4F-E5EF1FD73C03}">
      <dgm:prSet/>
      <dgm:spPr/>
      <dgm:t>
        <a:bodyPr/>
        <a:lstStyle/>
        <a:p>
          <a:endParaRPr lang="ru-RU"/>
        </a:p>
      </dgm:t>
    </dgm:pt>
    <dgm:pt modelId="{F860AD84-CFAE-4C1F-8713-4E9703DB8787}">
      <dgm:prSet phldrT="[Текст]" custT="1"/>
      <dgm:spPr/>
      <dgm:t>
        <a:bodyPr/>
        <a:lstStyle/>
        <a:p>
          <a:r>
            <a:rPr lang="ru-RU" sz="2000" dirty="0" smtClean="0"/>
            <a:t>«В мире чисел»</a:t>
          </a:r>
          <a:endParaRPr lang="ru-RU" sz="2000" dirty="0"/>
        </a:p>
      </dgm:t>
    </dgm:pt>
    <dgm:pt modelId="{7F9B2BB7-6CF5-4FBA-841A-417CEDB8B554}" type="parTrans" cxnId="{95AE6AEF-1FEE-45AA-994B-68D910B4FB47}">
      <dgm:prSet/>
      <dgm:spPr/>
      <dgm:t>
        <a:bodyPr/>
        <a:lstStyle/>
        <a:p>
          <a:endParaRPr lang="ru-RU"/>
        </a:p>
      </dgm:t>
    </dgm:pt>
    <dgm:pt modelId="{10D66605-B6CB-4C75-9288-86BD96FF6DF1}" type="sibTrans" cxnId="{95AE6AEF-1FEE-45AA-994B-68D910B4FB47}">
      <dgm:prSet/>
      <dgm:spPr/>
      <dgm:t>
        <a:bodyPr/>
        <a:lstStyle/>
        <a:p>
          <a:endParaRPr lang="ru-RU"/>
        </a:p>
      </dgm:t>
    </dgm:pt>
    <dgm:pt modelId="{E1E0D7D7-6E77-4DAD-BBDE-3060976C342C}" type="pres">
      <dgm:prSet presAssocID="{DB1DFE25-305D-4CFE-BCEA-978E8B1BB432}" presName="linearFlow" presStyleCnt="0">
        <dgm:presLayoutVars>
          <dgm:dir/>
          <dgm:resizeHandles val="exact"/>
        </dgm:presLayoutVars>
      </dgm:prSet>
      <dgm:spPr/>
    </dgm:pt>
    <dgm:pt modelId="{B015C540-4114-4022-BD33-DAF74C81D474}" type="pres">
      <dgm:prSet presAssocID="{9990BA4A-5F3D-4463-9073-2B0E0991A8A1}" presName="composite" presStyleCnt="0"/>
      <dgm:spPr/>
    </dgm:pt>
    <dgm:pt modelId="{26904CB2-6033-44B4-99BF-5DE2F4DDA06E}" type="pres">
      <dgm:prSet presAssocID="{9990BA4A-5F3D-4463-9073-2B0E0991A8A1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DC28DD-8ADE-4D40-8DC7-FE304B2C2A91}" type="pres">
      <dgm:prSet presAssocID="{9990BA4A-5F3D-4463-9073-2B0E0991A8A1}" presName="txShp" presStyleLbl="node1" presStyleIdx="0" presStyleCnt="3" custScaleX="119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8CBFB-03AD-4881-94D1-2326C0FDFD1F}" type="pres">
      <dgm:prSet presAssocID="{33DFEA9B-F207-46D0-8230-5EB9F6DB7305}" presName="spacing" presStyleCnt="0"/>
      <dgm:spPr/>
    </dgm:pt>
    <dgm:pt modelId="{E99ED023-DA9D-4100-BEF4-755E56F7A16D}" type="pres">
      <dgm:prSet presAssocID="{AF01D1E1-EA21-4C3F-82D7-266F820A5C90}" presName="composite" presStyleCnt="0"/>
      <dgm:spPr/>
    </dgm:pt>
    <dgm:pt modelId="{B6CD91F6-B011-4264-93F1-8BF6DC987D67}" type="pres">
      <dgm:prSet presAssocID="{AF01D1E1-EA21-4C3F-82D7-266F820A5C90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E4B3713-7C8E-44C3-8879-AB9702576E6C}" type="pres">
      <dgm:prSet presAssocID="{AF01D1E1-EA21-4C3F-82D7-266F820A5C90}" presName="txShp" presStyleLbl="node1" presStyleIdx="1" presStyleCnt="3" custScaleX="119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E6026-37A3-4B57-BF29-DD41A6F5D8B2}" type="pres">
      <dgm:prSet presAssocID="{4CDBB9A2-A670-4FCC-B798-92B6C7859280}" presName="spacing" presStyleCnt="0"/>
      <dgm:spPr/>
    </dgm:pt>
    <dgm:pt modelId="{B4AFF9C8-4247-465A-ABA3-E95C3E0AF718}" type="pres">
      <dgm:prSet presAssocID="{F860AD84-CFAE-4C1F-8713-4E9703DB8787}" presName="composite" presStyleCnt="0"/>
      <dgm:spPr/>
    </dgm:pt>
    <dgm:pt modelId="{ACBAA7DD-E7A9-4C45-8881-3155BE534626}" type="pres">
      <dgm:prSet presAssocID="{F860AD84-CFAE-4C1F-8713-4E9703DB878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3188584-76C7-4757-B201-F70923F950E0}" type="pres">
      <dgm:prSet presAssocID="{F860AD84-CFAE-4C1F-8713-4E9703DB8787}" presName="txShp" presStyleLbl="node1" presStyleIdx="2" presStyleCnt="3" custScaleX="123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21CCC2-87A2-4390-B73D-621642E7262B}" type="presOf" srcId="{9990BA4A-5F3D-4463-9073-2B0E0991A8A1}" destId="{53DC28DD-8ADE-4D40-8DC7-FE304B2C2A91}" srcOrd="0" destOrd="0" presId="urn:microsoft.com/office/officeart/2005/8/layout/vList3"/>
    <dgm:cxn modelId="{95AE6AEF-1FEE-45AA-994B-68D910B4FB47}" srcId="{DB1DFE25-305D-4CFE-BCEA-978E8B1BB432}" destId="{F860AD84-CFAE-4C1F-8713-4E9703DB8787}" srcOrd="2" destOrd="0" parTransId="{7F9B2BB7-6CF5-4FBA-841A-417CEDB8B554}" sibTransId="{10D66605-B6CB-4C75-9288-86BD96FF6DF1}"/>
    <dgm:cxn modelId="{77E26378-66FB-4848-AB7E-991043026691}" type="presOf" srcId="{F860AD84-CFAE-4C1F-8713-4E9703DB8787}" destId="{83188584-76C7-4757-B201-F70923F950E0}" srcOrd="0" destOrd="0" presId="urn:microsoft.com/office/officeart/2005/8/layout/vList3"/>
    <dgm:cxn modelId="{A3F36F7E-9277-447A-8A4F-E5EF1FD73C03}" srcId="{DB1DFE25-305D-4CFE-BCEA-978E8B1BB432}" destId="{AF01D1E1-EA21-4C3F-82D7-266F820A5C90}" srcOrd="1" destOrd="0" parTransId="{AA08DF24-3E66-4EA6-B347-1324C60493A2}" sibTransId="{4CDBB9A2-A670-4FCC-B798-92B6C7859280}"/>
    <dgm:cxn modelId="{54C651CB-57DD-45C7-B3FE-505015F1D694}" type="presOf" srcId="{DB1DFE25-305D-4CFE-BCEA-978E8B1BB432}" destId="{E1E0D7D7-6E77-4DAD-BBDE-3060976C342C}" srcOrd="0" destOrd="0" presId="urn:microsoft.com/office/officeart/2005/8/layout/vList3"/>
    <dgm:cxn modelId="{661F0DA5-FB11-4FB6-91F9-C0AF3D6C0EB4}" srcId="{DB1DFE25-305D-4CFE-BCEA-978E8B1BB432}" destId="{9990BA4A-5F3D-4463-9073-2B0E0991A8A1}" srcOrd="0" destOrd="0" parTransId="{14B25010-1E96-4155-AD8A-DAD5319AB3C5}" sibTransId="{33DFEA9B-F207-46D0-8230-5EB9F6DB7305}"/>
    <dgm:cxn modelId="{FEDB02B2-6DA5-4283-99E6-1B129BD45533}" type="presOf" srcId="{AF01D1E1-EA21-4C3F-82D7-266F820A5C90}" destId="{8E4B3713-7C8E-44C3-8879-AB9702576E6C}" srcOrd="0" destOrd="0" presId="urn:microsoft.com/office/officeart/2005/8/layout/vList3"/>
    <dgm:cxn modelId="{9F428C81-5604-4B4C-ADA4-C88C65A2A344}" type="presParOf" srcId="{E1E0D7D7-6E77-4DAD-BBDE-3060976C342C}" destId="{B015C540-4114-4022-BD33-DAF74C81D474}" srcOrd="0" destOrd="0" presId="urn:microsoft.com/office/officeart/2005/8/layout/vList3"/>
    <dgm:cxn modelId="{2FD18D80-4407-4F18-851F-05E2A2793F2B}" type="presParOf" srcId="{B015C540-4114-4022-BD33-DAF74C81D474}" destId="{26904CB2-6033-44B4-99BF-5DE2F4DDA06E}" srcOrd="0" destOrd="0" presId="urn:microsoft.com/office/officeart/2005/8/layout/vList3"/>
    <dgm:cxn modelId="{9199D67D-F6C2-474C-A55D-FFD9124FDD0E}" type="presParOf" srcId="{B015C540-4114-4022-BD33-DAF74C81D474}" destId="{53DC28DD-8ADE-4D40-8DC7-FE304B2C2A91}" srcOrd="1" destOrd="0" presId="urn:microsoft.com/office/officeart/2005/8/layout/vList3"/>
    <dgm:cxn modelId="{47717124-84B4-4809-94C6-97CBA592BFEC}" type="presParOf" srcId="{E1E0D7D7-6E77-4DAD-BBDE-3060976C342C}" destId="{E708CBFB-03AD-4881-94D1-2326C0FDFD1F}" srcOrd="1" destOrd="0" presId="urn:microsoft.com/office/officeart/2005/8/layout/vList3"/>
    <dgm:cxn modelId="{9598F7B4-087C-4433-8922-0760C34AD645}" type="presParOf" srcId="{E1E0D7D7-6E77-4DAD-BBDE-3060976C342C}" destId="{E99ED023-DA9D-4100-BEF4-755E56F7A16D}" srcOrd="2" destOrd="0" presId="urn:microsoft.com/office/officeart/2005/8/layout/vList3"/>
    <dgm:cxn modelId="{D6C738A3-A413-43D4-AFEB-598EDCDE8868}" type="presParOf" srcId="{E99ED023-DA9D-4100-BEF4-755E56F7A16D}" destId="{B6CD91F6-B011-4264-93F1-8BF6DC987D67}" srcOrd="0" destOrd="0" presId="urn:microsoft.com/office/officeart/2005/8/layout/vList3"/>
    <dgm:cxn modelId="{329F92C0-F2F1-4D50-9AFC-FF53AAA065A7}" type="presParOf" srcId="{E99ED023-DA9D-4100-BEF4-755E56F7A16D}" destId="{8E4B3713-7C8E-44C3-8879-AB9702576E6C}" srcOrd="1" destOrd="0" presId="urn:microsoft.com/office/officeart/2005/8/layout/vList3"/>
    <dgm:cxn modelId="{64A13D03-8187-4BA2-A116-DEF9D1261913}" type="presParOf" srcId="{E1E0D7D7-6E77-4DAD-BBDE-3060976C342C}" destId="{6E2E6026-37A3-4B57-BF29-DD41A6F5D8B2}" srcOrd="3" destOrd="0" presId="urn:microsoft.com/office/officeart/2005/8/layout/vList3"/>
    <dgm:cxn modelId="{73B3ABB7-1103-48A1-867F-24B036D6BC94}" type="presParOf" srcId="{E1E0D7D7-6E77-4DAD-BBDE-3060976C342C}" destId="{B4AFF9C8-4247-465A-ABA3-E95C3E0AF718}" srcOrd="4" destOrd="0" presId="urn:microsoft.com/office/officeart/2005/8/layout/vList3"/>
    <dgm:cxn modelId="{7AAA7771-EF4E-4618-8F43-99F6A0861C3A}" type="presParOf" srcId="{B4AFF9C8-4247-465A-ABA3-E95C3E0AF718}" destId="{ACBAA7DD-E7A9-4C45-8881-3155BE534626}" srcOrd="0" destOrd="0" presId="urn:microsoft.com/office/officeart/2005/8/layout/vList3"/>
    <dgm:cxn modelId="{0ADA1D12-F820-4C99-8FC3-231A2CB87814}" type="presParOf" srcId="{B4AFF9C8-4247-465A-ABA3-E95C3E0AF718}" destId="{83188584-76C7-4757-B201-F70923F950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12C1AF-33EE-45DE-A1D6-119ACB675E2B}">
      <dsp:nvSpPr>
        <dsp:cNvPr id="0" name=""/>
        <dsp:cNvSpPr/>
      </dsp:nvSpPr>
      <dsp:spPr>
        <a:xfrm>
          <a:off x="1885936" y="4092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Целостное формирование и развитие личности школьника на основе развивающего и воспитывающего обучения</a:t>
          </a:r>
        </a:p>
      </dsp:txBody>
      <dsp:txXfrm>
        <a:off x="1885936" y="4092"/>
        <a:ext cx="6972334" cy="611556"/>
      </dsp:txXfrm>
    </dsp:sp>
    <dsp:sp modelId="{C15EF9E6-467E-47C5-9F58-79E06A19D443}">
      <dsp:nvSpPr>
        <dsp:cNvPr id="0" name=""/>
        <dsp:cNvSpPr/>
      </dsp:nvSpPr>
      <dsp:spPr>
        <a:xfrm>
          <a:off x="8" y="71583"/>
          <a:ext cx="1885927" cy="4765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ЛИЧНОСТЬ</a:t>
          </a:r>
        </a:p>
      </dsp:txBody>
      <dsp:txXfrm>
        <a:off x="8" y="71583"/>
        <a:ext cx="1885927" cy="476573"/>
      </dsp:txXfrm>
    </dsp:sp>
    <dsp:sp modelId="{B5C1F471-F5F6-4917-A594-07291397ED59}">
      <dsp:nvSpPr>
        <dsp:cNvPr id="0" name=""/>
        <dsp:cNvSpPr/>
      </dsp:nvSpPr>
      <dsp:spPr>
        <a:xfrm>
          <a:off x="1885936" y="676803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Развивать запоминания и воспроизведения изученного материала ученика</a:t>
          </a:r>
        </a:p>
      </dsp:txBody>
      <dsp:txXfrm>
        <a:off x="1885936" y="676803"/>
        <a:ext cx="6972334" cy="611556"/>
      </dsp:txXfrm>
    </dsp:sp>
    <dsp:sp modelId="{6CDA1969-647D-4CC8-AB0B-51560492395F}">
      <dsp:nvSpPr>
        <dsp:cNvPr id="0" name=""/>
        <dsp:cNvSpPr/>
      </dsp:nvSpPr>
      <dsp:spPr>
        <a:xfrm>
          <a:off x="8" y="765626"/>
          <a:ext cx="1885927" cy="4339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ЗНАНИЕ</a:t>
          </a:r>
        </a:p>
      </dsp:txBody>
      <dsp:txXfrm>
        <a:off x="8" y="765626"/>
        <a:ext cx="1885927" cy="433911"/>
      </dsp:txXfrm>
    </dsp:sp>
    <dsp:sp modelId="{086912EC-E7E2-4775-9294-DDCD0D41B5E2}">
      <dsp:nvSpPr>
        <dsp:cNvPr id="0" name=""/>
        <dsp:cNvSpPr/>
      </dsp:nvSpPr>
      <dsp:spPr>
        <a:xfrm>
          <a:off x="1885936" y="1349515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Формировать у ученика способности преобразования материала из одной формы выражения в другую, “перевод” его с одного “языка” на другой</a:t>
          </a:r>
        </a:p>
      </dsp:txBody>
      <dsp:txXfrm>
        <a:off x="1885936" y="1349515"/>
        <a:ext cx="6972334" cy="611556"/>
      </dsp:txXfrm>
    </dsp:sp>
    <dsp:sp modelId="{0F582724-33B4-4797-952A-E5DDB9C04854}">
      <dsp:nvSpPr>
        <dsp:cNvPr id="0" name=""/>
        <dsp:cNvSpPr/>
      </dsp:nvSpPr>
      <dsp:spPr>
        <a:xfrm>
          <a:off x="8" y="1462977"/>
          <a:ext cx="1885927" cy="3846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ПОНИМАНИЕ</a:t>
          </a:r>
        </a:p>
      </dsp:txBody>
      <dsp:txXfrm>
        <a:off x="8" y="1462977"/>
        <a:ext cx="1885927" cy="384632"/>
      </dsp:txXfrm>
    </dsp:sp>
    <dsp:sp modelId="{571F5279-A08A-42D1-8C2C-43F49BB0A190}">
      <dsp:nvSpPr>
        <dsp:cNvPr id="0" name=""/>
        <dsp:cNvSpPr/>
      </dsp:nvSpPr>
      <dsp:spPr>
        <a:xfrm>
          <a:off x="1885936" y="2022226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Развивать умения использовать изученный материал в конкретных условиях и новых ситуациях</a:t>
          </a:r>
        </a:p>
      </dsp:txBody>
      <dsp:txXfrm>
        <a:off x="1885936" y="2022226"/>
        <a:ext cx="6972334" cy="611556"/>
      </dsp:txXfrm>
    </dsp:sp>
    <dsp:sp modelId="{68966BAF-E645-43B0-951E-9FCA2BDD68A2}">
      <dsp:nvSpPr>
        <dsp:cNvPr id="0" name=""/>
        <dsp:cNvSpPr/>
      </dsp:nvSpPr>
      <dsp:spPr>
        <a:xfrm>
          <a:off x="8" y="2160328"/>
          <a:ext cx="1885927" cy="3353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ПРИМЕНЕНИЕ</a:t>
          </a:r>
        </a:p>
      </dsp:txBody>
      <dsp:txXfrm>
        <a:off x="8" y="2160328"/>
        <a:ext cx="1885927" cy="335352"/>
      </dsp:txXfrm>
    </dsp:sp>
    <dsp:sp modelId="{3BD243D5-BC40-4ADC-A458-AD68FEF8B0DC}">
      <dsp:nvSpPr>
        <dsp:cNvPr id="0" name=""/>
        <dsp:cNvSpPr/>
      </dsp:nvSpPr>
      <dsp:spPr>
        <a:xfrm>
          <a:off x="1885936" y="2694938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Прививать умения разбирать материал на составляющие так, чтобы легко выступала</a:t>
          </a: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его структура</a:t>
          </a:r>
          <a:endParaRPr lang="ru-RU" sz="16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85936" y="2694938"/>
        <a:ext cx="6972334" cy="611556"/>
      </dsp:txXfrm>
    </dsp:sp>
    <dsp:sp modelId="{B6539458-4888-43EE-A1BB-1CDA81DBC1B2}">
      <dsp:nvSpPr>
        <dsp:cNvPr id="0" name=""/>
        <dsp:cNvSpPr/>
      </dsp:nvSpPr>
      <dsp:spPr>
        <a:xfrm>
          <a:off x="8" y="2785672"/>
          <a:ext cx="1885927" cy="4300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АНАЛИЗ</a:t>
          </a:r>
          <a:endParaRPr lang="ru-RU" sz="1600" kern="1200" cap="all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" y="2785672"/>
        <a:ext cx="1885927" cy="430088"/>
      </dsp:txXfrm>
    </dsp:sp>
    <dsp:sp modelId="{18BB0275-F1B3-46E3-BFB2-F168CC41D875}">
      <dsp:nvSpPr>
        <dsp:cNvPr id="0" name=""/>
        <dsp:cNvSpPr/>
      </dsp:nvSpPr>
      <dsp:spPr>
        <a:xfrm>
          <a:off x="1885936" y="3367650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Научить уметь признавать свои ошибки  и исправлять их</a:t>
          </a:r>
        </a:p>
      </dsp:txBody>
      <dsp:txXfrm>
        <a:off x="1885936" y="3367650"/>
        <a:ext cx="6972334" cy="611556"/>
      </dsp:txXfrm>
    </dsp:sp>
    <dsp:sp modelId="{E5A31050-D8B8-4B2E-8B42-96F27C06B171}">
      <dsp:nvSpPr>
        <dsp:cNvPr id="0" name=""/>
        <dsp:cNvSpPr/>
      </dsp:nvSpPr>
      <dsp:spPr>
        <a:xfrm>
          <a:off x="8" y="3465700"/>
          <a:ext cx="1885927" cy="4154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Ошибки</a:t>
          </a:r>
        </a:p>
      </dsp:txBody>
      <dsp:txXfrm>
        <a:off x="8" y="3465700"/>
        <a:ext cx="1885927" cy="415454"/>
      </dsp:txXfrm>
    </dsp:sp>
    <dsp:sp modelId="{477E8821-B764-406C-87B1-0BC2BBAD7069}">
      <dsp:nvSpPr>
        <dsp:cNvPr id="0" name=""/>
        <dsp:cNvSpPr/>
      </dsp:nvSpPr>
      <dsp:spPr>
        <a:xfrm>
          <a:off x="1885936" y="4040361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Научить не останавливаться перед трудностями, а преодолевать их</a:t>
          </a:r>
        </a:p>
      </dsp:txBody>
      <dsp:txXfrm>
        <a:off x="1885936" y="4040361"/>
        <a:ext cx="6972334" cy="611556"/>
      </dsp:txXfrm>
    </dsp:sp>
    <dsp:sp modelId="{E6C96AE0-4299-48CC-928F-BC96BDA29D48}">
      <dsp:nvSpPr>
        <dsp:cNvPr id="0" name=""/>
        <dsp:cNvSpPr/>
      </dsp:nvSpPr>
      <dsp:spPr>
        <a:xfrm>
          <a:off x="8" y="4108366"/>
          <a:ext cx="1885927" cy="4755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ТРУДНОСТИ</a:t>
          </a:r>
        </a:p>
      </dsp:txBody>
      <dsp:txXfrm>
        <a:off x="8" y="4108366"/>
        <a:ext cx="1885927" cy="4755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7727A9-3AC9-43BE-9BB6-ECCB8EAB4F96}">
      <dsp:nvSpPr>
        <dsp:cNvPr id="0" name=""/>
        <dsp:cNvSpPr/>
      </dsp:nvSpPr>
      <dsp:spPr>
        <a:xfrm flipH="1">
          <a:off x="2073662" y="788539"/>
          <a:ext cx="3605667" cy="3592678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60D8-5C2B-439F-A30C-A1FCD11A4860}">
      <dsp:nvSpPr>
        <dsp:cNvPr id="0" name=""/>
        <dsp:cNvSpPr/>
      </dsp:nvSpPr>
      <dsp:spPr>
        <a:xfrm>
          <a:off x="1549964" y="806309"/>
          <a:ext cx="5314758" cy="45894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Создание атмосферы заинтересованности каждого ученика в работе класса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9964" y="806309"/>
        <a:ext cx="5314758" cy="458940"/>
      </dsp:txXfrm>
    </dsp:sp>
    <dsp:sp modelId="{711E60FD-695D-40D4-AE6A-AA264E8B1EE5}">
      <dsp:nvSpPr>
        <dsp:cNvPr id="0" name=""/>
        <dsp:cNvSpPr/>
      </dsp:nvSpPr>
      <dsp:spPr>
        <a:xfrm>
          <a:off x="1333958" y="1349341"/>
          <a:ext cx="5599962" cy="61115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Стимулирование учащихся к высказываниям, использованию различных способов выполнения заданий без боязни ошибиться, получить неправильный ответ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3958" y="1349341"/>
        <a:ext cx="5599962" cy="611159"/>
      </dsp:txXfrm>
    </dsp:sp>
    <dsp:sp modelId="{F1685AA6-5E7A-4D77-A9B5-F51B453EB477}">
      <dsp:nvSpPr>
        <dsp:cNvPr id="0" name=""/>
        <dsp:cNvSpPr/>
      </dsp:nvSpPr>
      <dsp:spPr>
        <a:xfrm>
          <a:off x="1189948" y="2011719"/>
          <a:ext cx="5885134" cy="704236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Использование в ходе урока дидактического материала, позволяющего ученику выбирать наиболее значимые для него вид и форму учебного содержания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9948" y="2011719"/>
        <a:ext cx="5885134" cy="704236"/>
      </dsp:txXfrm>
    </dsp:sp>
    <dsp:sp modelId="{49CB1066-80EB-421E-A746-89EB101143F2}">
      <dsp:nvSpPr>
        <dsp:cNvPr id="0" name=""/>
        <dsp:cNvSpPr/>
      </dsp:nvSpPr>
      <dsp:spPr>
        <a:xfrm>
          <a:off x="973909" y="2777364"/>
          <a:ext cx="6170339" cy="55582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Оценка деятельности ученика не только по конечному результату (правильно-неправильно), но и по процессу его достижения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3909" y="2777364"/>
        <a:ext cx="6170339" cy="555820"/>
      </dsp:txXfrm>
    </dsp:sp>
    <dsp:sp modelId="{6E5AB499-C83A-4B6E-945B-777C6B2438F1}">
      <dsp:nvSpPr>
        <dsp:cNvPr id="0" name=""/>
        <dsp:cNvSpPr/>
      </dsp:nvSpPr>
      <dsp:spPr>
        <a:xfrm>
          <a:off x="757887" y="3401106"/>
          <a:ext cx="6512458" cy="66082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Поощрение стремления ученика находить свой способ работы (решения задачи), анализировать способы работы других учеников в ходе урока, выбирать и осваивать наиболее рациональные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7887" y="3401106"/>
        <a:ext cx="6512458" cy="660820"/>
      </dsp:txXfrm>
    </dsp:sp>
    <dsp:sp modelId="{70B99719-165A-4981-960A-DF51F38E302C}">
      <dsp:nvSpPr>
        <dsp:cNvPr id="0" name=""/>
        <dsp:cNvSpPr/>
      </dsp:nvSpPr>
      <dsp:spPr>
        <a:xfrm>
          <a:off x="685890" y="4120900"/>
          <a:ext cx="6759686" cy="82971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Создание педагогических ситуаций общения на уроке, позволяющих каждому ученику проявлять инициативу, самостоятельность, избирательность в способах работы; создание обстановки для естественного самовыражения ученика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5890" y="4120900"/>
        <a:ext cx="6759686" cy="8297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DC28DD-8ADE-4D40-8DC7-FE304B2C2A91}">
      <dsp:nvSpPr>
        <dsp:cNvPr id="0" name=""/>
        <dsp:cNvSpPr/>
      </dsp:nvSpPr>
      <dsp:spPr>
        <a:xfrm rot="10800000">
          <a:off x="719368" y="1895"/>
          <a:ext cx="4832379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“Вивчаємо</a:t>
          </a:r>
          <a:r>
            <a:rPr lang="uk-UA" sz="2000" kern="1200" dirty="0" smtClean="0"/>
            <a:t> українську </a:t>
          </a:r>
          <a:r>
            <a:rPr lang="uk-UA" sz="2000" kern="1200" dirty="0" err="1" smtClean="0"/>
            <a:t>мову”</a:t>
          </a:r>
          <a:endParaRPr lang="ru-RU" sz="2000" kern="1200" dirty="0"/>
        </a:p>
      </dsp:txBody>
      <dsp:txXfrm rot="10800000">
        <a:off x="719368" y="1895"/>
        <a:ext cx="4832379" cy="1128772"/>
      </dsp:txXfrm>
    </dsp:sp>
    <dsp:sp modelId="{26904CB2-6033-44B4-99BF-5DE2F4DDA06E}">
      <dsp:nvSpPr>
        <dsp:cNvPr id="0" name=""/>
        <dsp:cNvSpPr/>
      </dsp:nvSpPr>
      <dsp:spPr>
        <a:xfrm>
          <a:off x="544251" y="1895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B3713-7C8E-44C3-8879-AB9702576E6C}">
      <dsp:nvSpPr>
        <dsp:cNvPr id="0" name=""/>
        <dsp:cNvSpPr/>
      </dsp:nvSpPr>
      <dsp:spPr>
        <a:xfrm rot="10800000">
          <a:off x="697994" y="1467613"/>
          <a:ext cx="4860878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“</a:t>
          </a:r>
          <a:r>
            <a:rPr lang="ru-RU" sz="2000" kern="1200" dirty="0" smtClean="0"/>
            <a:t>Секреты орфографии»</a:t>
          </a:r>
          <a:endParaRPr lang="ru-RU" sz="2000" kern="1200" dirty="0"/>
        </a:p>
      </dsp:txBody>
      <dsp:txXfrm rot="10800000">
        <a:off x="697994" y="1467613"/>
        <a:ext cx="4860878" cy="1128772"/>
      </dsp:txXfrm>
    </dsp:sp>
    <dsp:sp modelId="{B6CD91F6-B011-4264-93F1-8BF6DC987D67}">
      <dsp:nvSpPr>
        <dsp:cNvPr id="0" name=""/>
        <dsp:cNvSpPr/>
      </dsp:nvSpPr>
      <dsp:spPr>
        <a:xfrm>
          <a:off x="537127" y="1467613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88584-76C7-4757-B201-F70923F950E0}">
      <dsp:nvSpPr>
        <dsp:cNvPr id="0" name=""/>
        <dsp:cNvSpPr/>
      </dsp:nvSpPr>
      <dsp:spPr>
        <a:xfrm rot="10800000">
          <a:off x="589969" y="2933332"/>
          <a:ext cx="5004911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«В мире чисел»</a:t>
          </a:r>
          <a:endParaRPr lang="ru-RU" sz="2000" kern="1200" dirty="0"/>
        </a:p>
      </dsp:txBody>
      <dsp:txXfrm rot="10800000">
        <a:off x="589969" y="2933332"/>
        <a:ext cx="5004911" cy="1128772"/>
      </dsp:txXfrm>
    </dsp:sp>
    <dsp:sp modelId="{ACBAA7DD-E7A9-4C45-8881-3155BE534626}">
      <dsp:nvSpPr>
        <dsp:cNvPr id="0" name=""/>
        <dsp:cNvSpPr/>
      </dsp:nvSpPr>
      <dsp:spPr>
        <a:xfrm>
          <a:off x="501119" y="2933332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2D2CEA-15A1-47E2-ABBF-8BE8058A19A0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BD93B9-84A0-4D37-A1F7-90AEADDF3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2D0116-4D47-428B-9DE4-42CF5720F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940563-989B-4BBB-A196-0A66EA3D93EC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914F65-60FB-4F7A-95CA-311BDB4E2C8F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931DD9-CA49-4B19-B620-A0EA9F3851E3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FF8816-A33C-4447-B18F-17C207E2095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3F8850-9B72-4147-83C4-80E369821C73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75E74-D169-4B3C-9087-3F2AC01502E6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2ED1-7F0F-4E95-9ED6-D66AC8CCE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2554-4BC4-45EF-96DF-91AEE0CE7BA6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4AAE-7F15-4037-9ED1-D4734DE14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943E-E0DB-4E55-AB66-5E18BED867A3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EB4B1-8398-404D-849E-3A32DC418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6896-72EC-48A2-A6F6-8CB9452436A4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ADD4-D27A-4DEE-BE30-2F1637273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C824-A265-4650-AC5B-C19A254ECB89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488A-01F2-4BF2-922F-B321A4852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AEFC-BD70-40B2-A57A-69C628444C85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4FE37-BBA5-415F-9525-E32C04BA6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C4AD-2A0D-4792-9BDB-382BE086AB32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C3E5-6A3E-45D0-B77A-7787379A7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A379-DFBE-43B2-967E-263F84F3B3D8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5364-227B-4F08-ADCF-B56F74BFF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4597-9955-44D5-BBB1-1FD3EC40EF03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E86D-5720-4288-9DF8-824138E4D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C580A-5B8E-4587-B730-AAA9F7879C67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806F-3DAE-4457-AC50-2311327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F868-1B86-400D-9A4D-9AAD2EE32A92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AFC81-0212-4904-A5B8-645D559BE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5152B23-F00F-4716-BB01-E60547C6FF6F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7E00F29-F741-45C9-B321-8CDF27A3E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AutoShape 4"/>
          <p:cNvSpPr>
            <a:spLocks noChangeArrowheads="1"/>
          </p:cNvSpPr>
          <p:nvPr userDrawn="1"/>
        </p:nvSpPr>
        <p:spPr bwMode="blackWhite">
          <a:xfrm>
            <a:off x="0" y="0"/>
            <a:ext cx="9864725" cy="765175"/>
          </a:xfrm>
          <a:custGeom>
            <a:avLst/>
            <a:gdLst>
              <a:gd name="T0" fmla="*/ 0 w 12892"/>
              <a:gd name="T1" fmla="*/ 0 h 1000"/>
              <a:gd name="T2" fmla="*/ 2147483646 w 12892"/>
              <a:gd name="T3" fmla="*/ 0 h 1000"/>
              <a:gd name="T4" fmla="*/ 2147483646 w 12892"/>
              <a:gd name="T5" fmla="*/ 2147483646 h 1000"/>
              <a:gd name="T6" fmla="*/ 2147483646 w 12892"/>
              <a:gd name="T7" fmla="*/ 2147483646 h 1000"/>
              <a:gd name="T8" fmla="*/ 0 w 12892"/>
              <a:gd name="T9" fmla="*/ 2147483646 h 1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92"/>
              <a:gd name="T16" fmla="*/ 0 h 1000"/>
              <a:gd name="T17" fmla="*/ 6446 w 12892"/>
              <a:gd name="T18" fmla="*/ 1000 h 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92" h="1000">
                <a:moveTo>
                  <a:pt x="0" y="0"/>
                </a:moveTo>
                <a:lnTo>
                  <a:pt x="12392" y="0"/>
                </a:lnTo>
                <a:cubicBezTo>
                  <a:pt x="12668" y="0"/>
                  <a:pt x="12892" y="223"/>
                  <a:pt x="12892" y="500"/>
                </a:cubicBezTo>
                <a:cubicBezTo>
                  <a:pt x="12892" y="776"/>
                  <a:pt x="12668" y="1000"/>
                  <a:pt x="12392" y="1000"/>
                </a:cubicBez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9" r:id="rId2"/>
    <p:sldLayoutId id="2147483871" r:id="rId3"/>
    <p:sldLayoutId id="2147483868" r:id="rId4"/>
    <p:sldLayoutId id="2147483867" r:id="rId5"/>
    <p:sldLayoutId id="2147483866" r:id="rId6"/>
    <p:sldLayoutId id="2147483865" r:id="rId7"/>
    <p:sldLayoutId id="2147483864" r:id="rId8"/>
    <p:sldLayoutId id="2147483872" r:id="rId9"/>
    <p:sldLayoutId id="2147483863" r:id="rId10"/>
    <p:sldLayoutId id="2147483862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16213" y="117475"/>
            <a:ext cx="4592637" cy="503238"/>
          </a:xfrm>
        </p:spPr>
        <p:txBody>
          <a:bodyPr anchor="t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ПОРТФОЛИО УЧИТЕЛЯ</a:t>
            </a:r>
          </a:p>
        </p:txBody>
      </p:sp>
      <p:sp>
        <p:nvSpPr>
          <p:cNvPr id="6147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1260475"/>
            <a:ext cx="6472237" cy="2370138"/>
          </a:xfrm>
        </p:spPr>
        <p:txBody>
          <a:bodyPr>
            <a:spAutoFit/>
          </a:bodyPr>
          <a:lstStyle/>
          <a:p>
            <a:pPr marR="0" algn="ctr" eaLnBrk="1" hangingPunct="1"/>
            <a:r>
              <a:rPr lang="ru-RU" sz="4000" b="1" i="1" smtClean="0">
                <a:solidFill>
                  <a:srgbClr val="002060"/>
                </a:solidFill>
                <a:latin typeface="Monotype Corsiva" pitchFamily="66" charset="0"/>
              </a:rPr>
              <a:t>Дмитриева</a:t>
            </a:r>
          </a:p>
          <a:p>
            <a:pPr marR="0" eaLnBrk="1" hangingPunct="1"/>
            <a:r>
              <a:rPr lang="ru-RU" sz="4000" b="1" i="1" smtClean="0">
                <a:solidFill>
                  <a:srgbClr val="002060"/>
                </a:solidFill>
                <a:latin typeface="Monotype Corsiva" pitchFamily="66" charset="0"/>
              </a:rPr>
              <a:t>Екатерина Евгеньевна</a:t>
            </a:r>
          </a:p>
          <a:p>
            <a:pPr marR="0" eaLnBrk="1" hangingPunct="1"/>
            <a:r>
              <a:rPr lang="ru-RU" sz="3200" b="1" i="1" smtClean="0">
                <a:solidFill>
                  <a:srgbClr val="002060"/>
                </a:solidFill>
                <a:latin typeface="Monotype Corsiva" pitchFamily="66" charset="0"/>
              </a:rPr>
              <a:t>учитель начальных классов</a:t>
            </a:r>
          </a:p>
          <a:p>
            <a:pPr marR="0" eaLnBrk="1" hangingPunct="1"/>
            <a:endParaRPr lang="ru-RU" sz="1800" b="1" i="1" smtClean="0"/>
          </a:p>
        </p:txBody>
      </p:sp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2195513" y="5084763"/>
            <a:ext cx="6689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000" b="1" i="1">
                <a:solidFill>
                  <a:srgbClr val="002060"/>
                </a:solidFill>
                <a:latin typeface="Times New Roman" pitchFamily="18" charset="0"/>
              </a:rPr>
              <a:t>Муниципальное образовательное учреждение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b="1" i="1">
                <a:solidFill>
                  <a:srgbClr val="002060"/>
                </a:solidFill>
                <a:latin typeface="Times New Roman" pitchFamily="18" charset="0"/>
              </a:rPr>
              <a:t>«Новокрымская школа» </a:t>
            </a:r>
          </a:p>
          <a:p>
            <a:pPr algn="ctr" eaLnBrk="1" hangingPunct="1">
              <a:lnSpc>
                <a:spcPct val="90000"/>
              </a:lnSpc>
            </a:pPr>
            <a:endParaRPr lang="ru-RU" sz="2000" b="1" i="1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2000" b="1" i="1">
                <a:solidFill>
                  <a:srgbClr val="002060"/>
                </a:solidFill>
                <a:latin typeface="Times New Roman" pitchFamily="18" charset="0"/>
              </a:rPr>
              <a:t>2015г</a:t>
            </a:r>
            <a:endParaRPr lang="ru-RU" sz="2000" b="1" i="1">
              <a:solidFill>
                <a:srgbClr val="002060"/>
              </a:solidFill>
            </a:endParaRP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3168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323850" y="1303021"/>
            <a:ext cx="5111750" cy="492443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Тема по самообразованию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434" name="Дата 3"/>
          <p:cNvSpPr>
            <a:spLocks noGrp="1"/>
          </p:cNvSpPr>
          <p:nvPr>
            <p:ph type="dt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212211B-4CC9-4F2C-ABA4-5A5FCEFAA6D7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1258888" y="117475"/>
            <a:ext cx="75390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684213" y="2276475"/>
            <a:ext cx="7704137" cy="23050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2013-2015г. Тема: Развитие познавательной активности у учащихся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математики.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темы: выступление на МО школы, открытый урок. </a:t>
            </a:r>
          </a:p>
        </p:txBody>
      </p:sp>
      <p:pic>
        <p:nvPicPr>
          <p:cNvPr id="15366" name="Рисунок 6" descr="AL0YCZQCAOEWQ6GCA6QT1HZCABVSIT2CAX7Q1SICA62KID3CA9LMV7CCASUYBVACA7PS2QYCA2J9GN6CAJGPR0HCAPH2KGJCALW8K6ZCANQ45J6CA6LT408CAK809JECA2WE7NICAO7C9VJCAYM2I8FCAFM8R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084763"/>
            <a:ext cx="10874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71988" y="763588"/>
            <a:ext cx="4572000" cy="985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«Вся гордость учителя в учениках, </a:t>
            </a: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в росте посеянных им семян»</a:t>
            </a:r>
          </a:p>
          <a:p>
            <a:pPr algn="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Дмитрий Менделеев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50938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</a:rPr>
              <a:t/>
            </a:r>
            <a:br>
              <a:rPr lang="ru-RU" altLang="ru-RU" sz="3200" b="1" smtClean="0">
                <a:solidFill>
                  <a:srgbClr val="002060"/>
                </a:solidFill>
              </a:rPr>
            </a:br>
            <a:r>
              <a:rPr lang="ru-RU" altLang="ru-RU" sz="3200" b="1" smtClean="0">
                <a:solidFill>
                  <a:srgbClr val="002060"/>
                </a:solidFill>
              </a:rPr>
              <a:t/>
            </a:r>
            <a:br>
              <a:rPr lang="ru-RU" altLang="ru-RU" sz="3200" b="1" smtClean="0">
                <a:solidFill>
                  <a:srgbClr val="002060"/>
                </a:solidFill>
              </a:rPr>
            </a:br>
            <a:r>
              <a:rPr lang="ru-RU" altLang="ru-RU" sz="3200" b="1" smtClean="0">
                <a:solidFill>
                  <a:srgbClr val="002060"/>
                </a:solidFill>
              </a:rPr>
              <a:t/>
            </a:r>
            <a:br>
              <a:rPr lang="ru-RU" altLang="ru-RU" sz="3200" b="1" smtClean="0">
                <a:solidFill>
                  <a:srgbClr val="002060"/>
                </a:solidFill>
              </a:rPr>
            </a:br>
            <a:r>
              <a:rPr lang="ru-RU" altLang="ru-RU" sz="3200" b="1" smtClean="0">
                <a:solidFill>
                  <a:srgbClr val="002060"/>
                </a:solidFill>
              </a:rPr>
              <a:t>Развитие познавательной активности учащихся на уроках математики</a:t>
            </a:r>
            <a:r>
              <a:rPr lang="ru-RU" altLang="ru-RU" sz="4000" b="1" smtClean="0">
                <a:solidFill>
                  <a:srgbClr val="002060"/>
                </a:solidFill>
              </a:rPr>
              <a:t>.</a:t>
            </a:r>
            <a:r>
              <a:rPr lang="ru-RU" altLang="ru-RU" sz="4000" b="1" smtClean="0">
                <a:solidFill>
                  <a:schemeClr val="accent2"/>
                </a:solidFill>
              </a:rPr>
              <a:t/>
            </a:r>
            <a:br>
              <a:rPr lang="ru-RU" altLang="ru-RU" sz="4000" b="1" smtClean="0">
                <a:solidFill>
                  <a:schemeClr val="accent2"/>
                </a:solidFill>
              </a:rPr>
            </a:br>
            <a:endParaRPr lang="ru-RU" altLang="ru-RU" sz="4000" b="1" smtClean="0">
              <a:solidFill>
                <a:schemeClr val="accent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1079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Факторы, формирующие познавательную активность учащихся можно выстроить в следующую цепочку: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4149725"/>
            <a:ext cx="137795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Мотивы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908175" y="4149725"/>
            <a:ext cx="201612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Познавательный</a:t>
            </a:r>
          </a:p>
          <a:p>
            <a:pPr algn="ctr"/>
            <a:r>
              <a:rPr lang="ru-RU" altLang="ru-RU" b="1">
                <a:solidFill>
                  <a:schemeClr val="accent2"/>
                </a:solidFill>
              </a:rPr>
              <a:t> </a:t>
            </a:r>
            <a:r>
              <a:rPr lang="ru-RU" altLang="ru-RU" b="1">
                <a:solidFill>
                  <a:srgbClr val="FF0000"/>
                </a:solidFill>
              </a:rPr>
              <a:t>интерес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356100" y="4149725"/>
            <a:ext cx="201612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Познавательная 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активность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877050" y="4149725"/>
            <a:ext cx="209867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Познавательная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 деятельность</a:t>
            </a:r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auto">
          <a:xfrm>
            <a:off x="1628775" y="4383088"/>
            <a:ext cx="279400" cy="269875"/>
          </a:xfrm>
          <a:prstGeom prst="rightArrow">
            <a:avLst>
              <a:gd name="adj1" fmla="val 50000"/>
              <a:gd name="adj2" fmla="val 2588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93" name="AutoShape 10"/>
          <p:cNvSpPr>
            <a:spLocks noChangeArrowheads="1"/>
          </p:cNvSpPr>
          <p:nvPr/>
        </p:nvSpPr>
        <p:spPr bwMode="auto">
          <a:xfrm>
            <a:off x="3924300" y="4356100"/>
            <a:ext cx="431800" cy="296863"/>
          </a:xfrm>
          <a:prstGeom prst="rightArrow">
            <a:avLst>
              <a:gd name="adj1" fmla="val 50000"/>
              <a:gd name="adj2" fmla="val 3636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6372225" y="4356100"/>
            <a:ext cx="504825" cy="296863"/>
          </a:xfrm>
          <a:prstGeom prst="rightArrow">
            <a:avLst>
              <a:gd name="adj1" fmla="val 50000"/>
              <a:gd name="adj2" fmla="val 4251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684213" y="5157788"/>
            <a:ext cx="7488237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C000"/>
                </a:solidFill>
              </a:rPr>
              <a:t>Мотивы обуславливают познавательные интересы учащихся и</a:t>
            </a:r>
          </a:p>
          <a:p>
            <a:pPr algn="ctr"/>
            <a:r>
              <a:rPr lang="ru-RU" altLang="ru-RU" b="1">
                <a:solidFill>
                  <a:srgbClr val="FFC000"/>
                </a:solidFill>
              </a:rPr>
              <a:t> их избирательность самостоятельность учения, </a:t>
            </a:r>
          </a:p>
          <a:p>
            <a:pPr algn="ctr"/>
            <a:r>
              <a:rPr lang="ru-RU" altLang="ru-RU" b="1">
                <a:solidFill>
                  <a:srgbClr val="FFC000"/>
                </a:solidFill>
              </a:rPr>
              <a:t>обеспечивают его активность на всех этапах</a:t>
            </a:r>
            <a:r>
              <a:rPr lang="ru-RU" altLang="ru-RU"/>
              <a:t>. </a:t>
            </a:r>
          </a:p>
        </p:txBody>
      </p:sp>
      <p:sp>
        <p:nvSpPr>
          <p:cNvPr id="12" name="Freeform 8"/>
          <p:cNvSpPr>
            <a:spLocks/>
          </p:cNvSpPr>
          <p:nvPr/>
        </p:nvSpPr>
        <p:spPr bwMode="gray">
          <a:xfrm>
            <a:off x="2411413" y="285273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 rot="2432082" flipH="1">
            <a:off x="3521075" y="2773363"/>
            <a:ext cx="719138" cy="137477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4" name="Freeform 10"/>
          <p:cNvSpPr>
            <a:spLocks/>
          </p:cNvSpPr>
          <p:nvPr/>
        </p:nvSpPr>
        <p:spPr bwMode="gray">
          <a:xfrm flipH="1">
            <a:off x="4356100" y="270827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 txBox="1">
            <a:spLocks noChangeArrowheads="1"/>
          </p:cNvSpPr>
          <p:nvPr/>
        </p:nvSpPr>
        <p:spPr bwMode="auto">
          <a:xfrm>
            <a:off x="0" y="117475"/>
            <a:ext cx="98282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28" name="Прямоугольник 6"/>
          <p:cNvSpPr>
            <a:spLocks noChangeArrowheads="1"/>
          </p:cNvSpPr>
          <p:nvPr/>
        </p:nvSpPr>
        <p:spPr bwMode="auto">
          <a:xfrm>
            <a:off x="273050" y="5516563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Вывод: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Наблюдается стабильный уровень качества знаний учащихся. Неуспевающих по предметам нет. </a:t>
            </a:r>
          </a:p>
        </p:txBody>
      </p:sp>
      <p:pic>
        <p:nvPicPr>
          <p:cNvPr id="1029" name="Рисунок 10" descr="44д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9905">
            <a:off x="6911975" y="1063625"/>
            <a:ext cx="19065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273050" y="1568450"/>
          <a:ext cx="6330950" cy="3730625"/>
        </p:xfrm>
        <a:graphic>
          <a:graphicData uri="http://schemas.openxmlformats.org/presentationml/2006/ole">
            <p:oleObj spid="_x0000_s1026" name="Worksheet" r:id="rId4" imgW="6296092" imgH="3286103" progId="Excel.Sheet.8">
              <p:embed/>
            </p:oleObj>
          </a:graphicData>
        </a:graphic>
      </p:graphicFrame>
      <p:sp>
        <p:nvSpPr>
          <p:cNvPr id="8" name="Заголовок 16"/>
          <p:cNvSpPr txBox="1">
            <a:spLocks/>
          </p:cNvSpPr>
          <p:nvPr/>
        </p:nvSpPr>
        <p:spPr bwMode="auto">
          <a:xfrm>
            <a:off x="827088" y="765175"/>
            <a:ext cx="6858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Динамика достижений учащихся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42988" y="117475"/>
            <a:ext cx="6265862" cy="50323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</p:txBody>
      </p:sp>
      <p:sp>
        <p:nvSpPr>
          <p:cNvPr id="15" name="Овал 14"/>
          <p:cNvSpPr/>
          <p:nvPr/>
        </p:nvSpPr>
        <p:spPr>
          <a:xfrm>
            <a:off x="1116013" y="981075"/>
            <a:ext cx="65516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Научно-познавательное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направление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133164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Дата 3"/>
          <p:cNvSpPr>
            <a:spLocks noGrp="1"/>
          </p:cNvSpPr>
          <p:nvPr>
            <p:ph type="dt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6D3FB5F-5484-4339-970B-4B05100AD98D}" type="datetime1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18435" name="Заголовок 1"/>
          <p:cNvSpPr txBox="1">
            <a:spLocks/>
          </p:cNvSpPr>
          <p:nvPr/>
        </p:nvSpPr>
        <p:spPr bwMode="auto">
          <a:xfrm>
            <a:off x="1042988" y="117475"/>
            <a:ext cx="62658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</p:txBody>
      </p:sp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4419600" y="692150"/>
            <a:ext cx="472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«Учитель работает над самой ответственной задачей – он формирует человека»</a:t>
            </a:r>
          </a:p>
          <a:p>
            <a:pPr algn="r"/>
            <a:r>
              <a:rPr lang="ru-RU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Михаил Калинин</a:t>
            </a:r>
          </a:p>
        </p:txBody>
      </p:sp>
      <p:pic>
        <p:nvPicPr>
          <p:cNvPr id="18437" name="Рисунок 17" descr="Фото00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21494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лево 18"/>
          <p:cNvSpPr/>
          <p:nvPr/>
        </p:nvSpPr>
        <p:spPr>
          <a:xfrm>
            <a:off x="2843213" y="2060575"/>
            <a:ext cx="4681537" cy="936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День  неизвестного  солдата. Экскурсия к памятнику погибших воинов.</a:t>
            </a:r>
          </a:p>
        </p:txBody>
      </p:sp>
      <p:pic>
        <p:nvPicPr>
          <p:cNvPr id="18439" name="Рисунок 19" descr="photofile_1418245150_1427493959_orig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36838"/>
            <a:ext cx="22320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20" descr="Фото008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365625"/>
            <a:ext cx="22082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лево 21"/>
          <p:cNvSpPr/>
          <p:nvPr/>
        </p:nvSpPr>
        <p:spPr>
          <a:xfrm>
            <a:off x="2771775" y="4797425"/>
            <a:ext cx="3168650" cy="1079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Изучаем правила дорожного движения</a:t>
            </a:r>
          </a:p>
        </p:txBody>
      </p:sp>
      <p:pic>
        <p:nvPicPr>
          <p:cNvPr id="18442" name="Рисунок 22" descr="Фото008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292600"/>
            <a:ext cx="23558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6921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</a:rPr>
              <a:t>Внеурочная деятельность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C39BEF-C02D-4694-B117-86CC5FA9451A}" type="datetime1">
              <a:rPr lang="ru-RU" smtClean="0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2268538" y="765175"/>
            <a:ext cx="4535487" cy="360045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</a:rPr>
              <a:t>Секреты орфографии</a:t>
            </a:r>
          </a:p>
        </p:txBody>
      </p:sp>
      <p:pic>
        <p:nvPicPr>
          <p:cNvPr id="19461" name="Рисунок 6" descr="DSCN23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76700"/>
            <a:ext cx="351631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 descr="DSCN24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149725"/>
            <a:ext cx="3389313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8" descr="img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1268413"/>
            <a:ext cx="21240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9" descr="633894_html_1247197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125538"/>
            <a:ext cx="190817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1258888" y="117475"/>
            <a:ext cx="7539037" cy="5032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УЧЕБНО-МАТЕРИАЛЬНАЯ БАЗА</a:t>
            </a:r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908175" y="731838"/>
            <a:ext cx="49672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Список наглядных пособий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301625" y="1104900"/>
            <a:ext cx="86423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Тематические схемы-таблицы по русскому языку , плакаты по русскому языку ,раздаточный материал по русскому языку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Иллюстрированные плакаты по чтению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Раздаточный материал по математике,  дидактические игры по математике, плакаты по математике 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Перфокарты по ознакомлению с окружающим миром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Папки с подборкой иллюстративного и раздаточного материала по различным темам 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Иллюстрированные плакаты по изобразительному искусству 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Трафареты и шаблоны по трудовому обучению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Прочие пособия по предметам начальной школы</a:t>
            </a:r>
          </a:p>
          <a:p>
            <a:pPr>
              <a:buFontTx/>
              <a:buChar char="•"/>
            </a:pP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513" y="2830513"/>
            <a:ext cx="29622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Технические средства обучения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301625" y="3201988"/>
            <a:ext cx="757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Tx/>
              <a:buChar char="•"/>
              <a:tabLst>
                <a:tab pos="457200" algn="l"/>
                <a:tab pos="658813" algn="l"/>
              </a:tabLst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Компьютер, магнитофон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509963"/>
            <a:ext cx="8763000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Цифровые образовательные ресурсы</a:t>
            </a:r>
          </a:p>
          <a:p>
            <a:pPr algn="ctr" eaLnBrk="1" hangingPunct="1">
              <a:defRPr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учебники, учебные пособия, предметные обучающие системы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диски по предметам (приложение к УМК «Школа России»)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Звукозаписи музыкальных произведений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utoShape 52"/>
          <p:cNvSpPr>
            <a:spLocks noChangeArrowheads="1"/>
          </p:cNvSpPr>
          <p:nvPr/>
        </p:nvSpPr>
        <p:spPr bwMode="gray">
          <a:xfrm>
            <a:off x="1577975" y="1008063"/>
            <a:ext cx="3467100" cy="352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indent="396000"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Общие сведения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883957" y="820677"/>
            <a:ext cx="685800" cy="685800"/>
            <a:chOff x="1302" y="1824"/>
            <a:chExt cx="432" cy="43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grpSpPr>
        <p:sp>
          <p:nvSpPr>
            <p:cNvPr id="57" name="AutoShape 48"/>
            <p:cNvSpPr>
              <a:spLocks noChangeArrowheads="1"/>
            </p:cNvSpPr>
            <p:nvPr/>
          </p:nvSpPr>
          <p:spPr bwMode="gray">
            <a:xfrm>
              <a:off x="1302" y="1824"/>
              <a:ext cx="432" cy="432"/>
            </a:xfrm>
            <a:prstGeom prst="diamond">
              <a:avLst/>
            </a:prstGeom>
            <a:solidFill>
              <a:schemeClr val="accent5">
                <a:lumMod val="9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172" name="Group 51"/>
          <p:cNvGrpSpPr>
            <a:grpSpLocks/>
          </p:cNvGrpSpPr>
          <p:nvPr/>
        </p:nvGrpSpPr>
        <p:grpSpPr bwMode="auto">
          <a:xfrm>
            <a:off x="1476375" y="1700213"/>
            <a:ext cx="5156200" cy="609600"/>
            <a:chOff x="1640" y="1586"/>
            <a:chExt cx="3461" cy="406"/>
          </a:xfrm>
        </p:grpSpPr>
        <p:sp>
          <p:nvSpPr>
            <p:cNvPr id="61" name="AutoShape 52"/>
            <p:cNvSpPr>
              <a:spLocks noChangeArrowheads="1"/>
            </p:cNvSpPr>
            <p:nvPr/>
          </p:nvSpPr>
          <p:spPr bwMode="gray">
            <a:xfrm>
              <a:off x="1640" y="1586"/>
              <a:ext cx="346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indent="396000" eaLnBrk="1" hangingPunct="1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Педагогическая деятельность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63" name="Text Box 54"/>
            <p:cNvSpPr txBox="1">
              <a:spLocks noChangeArrowheads="1"/>
            </p:cNvSpPr>
            <p:nvPr/>
          </p:nvSpPr>
          <p:spPr bwMode="gray">
            <a:xfrm>
              <a:off x="1935" y="1644"/>
              <a:ext cx="3157" cy="3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grpSp>
        <p:nvGrpSpPr>
          <p:cNvPr id="7173" name="Group 56"/>
          <p:cNvGrpSpPr>
            <a:grpSpLocks/>
          </p:cNvGrpSpPr>
          <p:nvPr/>
        </p:nvGrpSpPr>
        <p:grpSpPr bwMode="auto">
          <a:xfrm>
            <a:off x="900113" y="2420938"/>
            <a:ext cx="6369050" cy="685800"/>
            <a:chOff x="1296" y="1824"/>
            <a:chExt cx="4012" cy="432"/>
          </a:xfrm>
        </p:grpSpPr>
        <p:sp>
          <p:nvSpPr>
            <p:cNvPr id="66" name="AutoShape 57"/>
            <p:cNvSpPr>
              <a:spLocks noChangeArrowheads="1"/>
            </p:cNvSpPr>
            <p:nvPr/>
          </p:nvSpPr>
          <p:spPr bwMode="gray">
            <a:xfrm>
              <a:off x="1644" y="1891"/>
              <a:ext cx="3664" cy="2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indent="396000" eaLnBrk="1" hangingPunct="1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Внеурочная деятельность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6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2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7174" name="Group 61"/>
          <p:cNvGrpSpPr>
            <a:grpSpLocks/>
          </p:cNvGrpSpPr>
          <p:nvPr/>
        </p:nvGrpSpPr>
        <p:grpSpPr bwMode="auto">
          <a:xfrm>
            <a:off x="898525" y="3573463"/>
            <a:ext cx="7634288" cy="728662"/>
            <a:chOff x="1340" y="1318"/>
            <a:chExt cx="4673" cy="432"/>
          </a:xfrm>
        </p:grpSpPr>
        <p:sp>
          <p:nvSpPr>
            <p:cNvPr id="76" name="AutoShape 62"/>
            <p:cNvSpPr>
              <a:spLocks noChangeArrowheads="1"/>
            </p:cNvSpPr>
            <p:nvPr/>
          </p:nvSpPr>
          <p:spPr bwMode="gray">
            <a:xfrm>
              <a:off x="1560" y="1403"/>
              <a:ext cx="4453" cy="2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indent="396000" eaLnBrk="1" hangingPunct="1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Учебно-материальная база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77" name="AutoShape 63"/>
            <p:cNvSpPr>
              <a:spLocks noChangeArrowheads="1"/>
            </p:cNvSpPr>
            <p:nvPr/>
          </p:nvSpPr>
          <p:spPr bwMode="gray">
            <a:xfrm>
              <a:off x="1340" y="1318"/>
              <a:ext cx="432" cy="432"/>
            </a:xfrm>
            <a:prstGeom prst="diamond">
              <a:avLst/>
            </a:prstGeom>
            <a:solidFill>
              <a:schemeClr val="accent5">
                <a:lumMod val="5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899592" y="1628800"/>
            <a:ext cx="685800" cy="685800"/>
            <a:chOff x="1302" y="1824"/>
            <a:chExt cx="432" cy="43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grpSpPr>
        <p:sp>
          <p:nvSpPr>
            <p:cNvPr id="91" name="AutoShape 48"/>
            <p:cNvSpPr>
              <a:spLocks noChangeArrowheads="1"/>
            </p:cNvSpPr>
            <p:nvPr/>
          </p:nvSpPr>
          <p:spPr bwMode="gray">
            <a:xfrm>
              <a:off x="1302" y="1824"/>
              <a:ext cx="432" cy="432"/>
            </a:xfrm>
            <a:prstGeom prst="diamond">
              <a:avLst/>
            </a:prstGeom>
            <a:solidFill>
              <a:schemeClr val="accent1">
                <a:lumMod val="9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lang="en-US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76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6840538" cy="7651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7177" name="Рисунок 25" descr="0_50845_a50b7b92_X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149725"/>
            <a:ext cx="301783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562600" y="3286125"/>
            <a:ext cx="2222500" cy="1908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214438" y="3276600"/>
            <a:ext cx="2195512" cy="191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8196" name="AutoShape 7"/>
          <p:cNvSpPr>
            <a:spLocks noChangeAspect="1" noChangeArrowheads="1" noTextEdit="1"/>
          </p:cNvSpPr>
          <p:nvPr/>
        </p:nvSpPr>
        <p:spPr bwMode="gray">
          <a:xfrm>
            <a:off x="3222625" y="31765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>
            <a:off x="3643313" y="31797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8198" name="AutoShape 9"/>
          <p:cNvSpPr>
            <a:spLocks noChangeAspect="1" noChangeArrowheads="1" noTextEdit="1"/>
          </p:cNvSpPr>
          <p:nvPr/>
        </p:nvSpPr>
        <p:spPr bwMode="gray">
          <a:xfrm flipH="1">
            <a:off x="5857875" y="32146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flipH="1">
            <a:off x="4643438" y="318770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grpSp>
        <p:nvGrpSpPr>
          <p:cNvPr id="8200" name="Group 11"/>
          <p:cNvGrpSpPr>
            <a:grpSpLocks/>
          </p:cNvGrpSpPr>
          <p:nvPr/>
        </p:nvGrpSpPr>
        <p:grpSpPr bwMode="auto">
          <a:xfrm>
            <a:off x="900113" y="908050"/>
            <a:ext cx="7786687" cy="1868488"/>
            <a:chOff x="1997" y="1314"/>
            <a:chExt cx="1889" cy="1009"/>
          </a:xfrm>
        </p:grpSpPr>
        <p:grpSp>
          <p:nvGrpSpPr>
            <p:cNvPr id="8207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63713" y="908050"/>
            <a:ext cx="600075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Образование – высшее</a:t>
            </a:r>
          </a:p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1970г. –Ялтинское педагогическое училище;  1980 – БГИ им. Осипенко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8713" y="3300413"/>
            <a:ext cx="23590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специальность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«учитель начальных классов»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86413" y="3467100"/>
            <a:ext cx="24288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стаж работы-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44 года</a:t>
            </a:r>
          </a:p>
        </p:txBody>
      </p:sp>
      <p:sp>
        <p:nvSpPr>
          <p:cNvPr id="820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mtClean="0"/>
          </a:p>
        </p:txBody>
      </p:sp>
      <p:sp>
        <p:nvSpPr>
          <p:cNvPr id="27" name="Freeform 10"/>
          <p:cNvSpPr>
            <a:spLocks/>
          </p:cNvSpPr>
          <p:nvPr/>
        </p:nvSpPr>
        <p:spPr bwMode="gray">
          <a:xfrm rot="2432082" flipH="1">
            <a:off x="3932238" y="3435350"/>
            <a:ext cx="1462087" cy="20701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411413" y="5399088"/>
            <a:ext cx="4681537" cy="727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Высшая квалификационная категория</a:t>
            </a:r>
          </a:p>
          <a:p>
            <a:pPr algn="ctr"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Старший учитель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"/>
          <p:cNvSpPr>
            <a:spLocks noChangeAspect="1" noChangeArrowheads="1" noTextEdit="1"/>
          </p:cNvSpPr>
          <p:nvPr/>
        </p:nvSpPr>
        <p:spPr bwMode="gray">
          <a:xfrm>
            <a:off x="3222625" y="31765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AutoShape 9"/>
          <p:cNvSpPr>
            <a:spLocks noChangeAspect="1" noChangeArrowheads="1" noTextEdit="1"/>
          </p:cNvSpPr>
          <p:nvPr/>
        </p:nvSpPr>
        <p:spPr bwMode="gray">
          <a:xfrm flipH="1">
            <a:off x="5857875" y="32146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220" name="Group 11"/>
          <p:cNvGrpSpPr>
            <a:grpSpLocks/>
          </p:cNvGrpSpPr>
          <p:nvPr/>
        </p:nvGrpSpPr>
        <p:grpSpPr bwMode="auto">
          <a:xfrm>
            <a:off x="652463" y="814388"/>
            <a:ext cx="7786687" cy="1868487"/>
            <a:chOff x="1997" y="1314"/>
            <a:chExt cx="1889" cy="1009"/>
          </a:xfrm>
        </p:grpSpPr>
        <p:grpSp>
          <p:nvGrpSpPr>
            <p:cNvPr id="922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81175" y="1147763"/>
            <a:ext cx="6000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Курсы повышения квалификации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-387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mtClean="0"/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1116013" y="2997200"/>
            <a:ext cx="6808787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Крымский республиканский институт </a:t>
            </a:r>
          </a:p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последипломного педагогического образования – 2011 г.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22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292600"/>
            <a:ext cx="3502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602679"/>
          <a:ext cx="8858280" cy="465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313" y="1079500"/>
            <a:ext cx="651668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/>
              <a:t>Поистине серьезное стремление к какой-либо цели — половина успеха в ее достижении»                                                                             </a:t>
            </a:r>
            <a:r>
              <a:rPr lang="ru-RU" sz="1400" u="sng" dirty="0"/>
              <a:t>Гумбольдт В.</a:t>
            </a:r>
            <a:br>
              <a:rPr lang="ru-RU" sz="1400" u="sng" dirty="0"/>
            </a:br>
            <a:endParaRPr lang="ru-RU" sz="1400" dirty="0"/>
          </a:p>
          <a:p>
            <a:pPr>
              <a:defRPr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1258888" y="117475"/>
            <a:ext cx="7539037" cy="5032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-107950" y="688975"/>
            <a:ext cx="63357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Цели педагогической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1268760"/>
          <a:ext cx="8572560" cy="509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8888" y="1328738"/>
            <a:ext cx="788511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/>
              <a:t>« Единственный способ выжить — постоянно ставить перед собой новые задачи. »                                                                                        </a:t>
            </a:r>
            <a:r>
              <a:rPr lang="ru-RU" sz="1600" i="1" dirty="0" err="1"/>
              <a:t>Харви</a:t>
            </a:r>
            <a:r>
              <a:rPr lang="ru-RU" sz="1600" i="1" dirty="0"/>
              <a:t> </a:t>
            </a:r>
            <a:r>
              <a:rPr lang="ru-RU" sz="1600" i="1" dirty="0" err="1"/>
              <a:t>Кашинг</a:t>
            </a:r>
            <a:endParaRPr lang="ru-RU" sz="1600" dirty="0"/>
          </a:p>
          <a:p>
            <a:pPr algn="r" eaLnBrk="1" hangingPunct="1">
              <a:defRPr/>
            </a:pP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1258888" y="117475"/>
            <a:ext cx="75390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65175"/>
            <a:ext cx="63357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Задачи педагогической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41513"/>
          <a:ext cx="8229600" cy="37639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57600"/>
                <a:gridCol w="4572000"/>
              </a:tblGrid>
              <a:tr h="3963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в системе образования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670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педагогические 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Ролевая, деловая игра, исследовательская работа, самостоятельная работа, практическая работа, обучение в сотрудничестве (парная и групповая работа).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13453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Используемые педагогические технологии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Проблемное обучение, групповые технологии, коллективное творческое дело, педагогика сотрудничества, здоровьесберегающие технологии,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ИКТ технологии, проектные технология, системно-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подход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 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9551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современного урока в рамках реализации ФГОС.</a:t>
                      </a:r>
                    </a:p>
                    <a:p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8313" y="890588"/>
            <a:ext cx="842486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«Цель обучения ребёнка состоит в том, чтобы сделать его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способным развиваться дальше без помощи учителя» 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Элберт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Хаббарт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306" name="Rectangle 3"/>
          <p:cNvSpPr txBox="1">
            <a:spLocks noChangeArrowheads="1"/>
          </p:cNvSpPr>
          <p:nvPr/>
        </p:nvSpPr>
        <p:spPr bwMode="auto">
          <a:xfrm>
            <a:off x="1258888" y="117475"/>
            <a:ext cx="75390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381000" y="839788"/>
            <a:ext cx="1905000" cy="1143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Личностно-ориентированное обучение</a:t>
            </a:r>
          </a:p>
        </p:txBody>
      </p:sp>
      <p:sp>
        <p:nvSpPr>
          <p:cNvPr id="13317" name="AutoShape 21"/>
          <p:cNvSpPr>
            <a:spLocks noChangeArrowheads="1"/>
          </p:cNvSpPr>
          <p:nvPr/>
        </p:nvSpPr>
        <p:spPr bwMode="white">
          <a:xfrm>
            <a:off x="2286000" y="1155700"/>
            <a:ext cx="715963" cy="493713"/>
          </a:xfrm>
          <a:prstGeom prst="rightArrow">
            <a:avLst>
              <a:gd name="adj1" fmla="val 50000"/>
              <a:gd name="adj2" fmla="val 58275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srgbClr val="002060"/>
              </a:solidFill>
            </a:endParaRPr>
          </a:p>
        </p:txBody>
      </p:sp>
      <p:sp>
        <p:nvSpPr>
          <p:cNvPr id="13318" name="AutoShape 12"/>
          <p:cNvSpPr>
            <a:spLocks noChangeArrowheads="1"/>
          </p:cNvSpPr>
          <p:nvPr/>
        </p:nvSpPr>
        <p:spPr bwMode="gray">
          <a:xfrm>
            <a:off x="3001963" y="873125"/>
            <a:ext cx="535781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ситуации выбора и успеха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учебного сотрудничества учащихся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52463" y="2122488"/>
            <a:ext cx="2057400" cy="1143000"/>
          </a:xfrm>
          <a:prstGeom prst="roundRect">
            <a:avLst/>
          </a:prstGeom>
          <a:solidFill>
            <a:srgbClr val="00CC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Учебно-исследовательская деятельность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AutoShape 17"/>
          <p:cNvSpPr>
            <a:spLocks noChangeArrowheads="1"/>
          </p:cNvSpPr>
          <p:nvPr/>
        </p:nvSpPr>
        <p:spPr bwMode="gray">
          <a:xfrm>
            <a:off x="3416300" y="2116138"/>
            <a:ext cx="5486400" cy="914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Актуализация субъектного опыта учащихся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Использование рефлексивных методов и приёмов             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AutoShape 21"/>
          <p:cNvSpPr>
            <a:spLocks noChangeArrowheads="1"/>
          </p:cNvSpPr>
          <p:nvPr/>
        </p:nvSpPr>
        <p:spPr bwMode="white">
          <a:xfrm>
            <a:off x="2779713" y="2393950"/>
            <a:ext cx="609600" cy="460375"/>
          </a:xfrm>
          <a:prstGeom prst="rightArrow">
            <a:avLst>
              <a:gd name="adj1" fmla="val 50000"/>
              <a:gd name="adj2" fmla="val 58464"/>
            </a:avLst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3322" name="Скругленный прямоугольник 23"/>
          <p:cNvSpPr>
            <a:spLocks noChangeArrowheads="1"/>
          </p:cNvSpPr>
          <p:nvPr/>
        </p:nvSpPr>
        <p:spPr bwMode="auto">
          <a:xfrm>
            <a:off x="1219200" y="3375025"/>
            <a:ext cx="1981200" cy="1219200"/>
          </a:xfrm>
          <a:prstGeom prst="roundRect">
            <a:avLst>
              <a:gd name="adj" fmla="val 16667"/>
            </a:avLst>
          </a:prstGeom>
          <a:solidFill>
            <a:srgbClr val="CCFFCC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Проектные методы обучения</a:t>
            </a:r>
            <a:endParaRPr lang="en-US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Скругленный прямоугольник 25"/>
          <p:cNvSpPr>
            <a:spLocks noChangeArrowheads="1"/>
          </p:cNvSpPr>
          <p:nvPr/>
        </p:nvSpPr>
        <p:spPr bwMode="auto">
          <a:xfrm>
            <a:off x="1789113" y="4756150"/>
            <a:ext cx="1981200" cy="1049338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ИКТ -технологии</a:t>
            </a:r>
            <a:endParaRPr lang="en-US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AutoShape 17"/>
          <p:cNvSpPr>
            <a:spLocks noChangeArrowheads="1"/>
          </p:cNvSpPr>
          <p:nvPr/>
        </p:nvSpPr>
        <p:spPr bwMode="gray">
          <a:xfrm>
            <a:off x="3810000" y="3429000"/>
            <a:ext cx="5181600" cy="914400"/>
          </a:xfrm>
          <a:prstGeom prst="roundRect">
            <a:avLst>
              <a:gd name="adj" fmla="val 11505"/>
            </a:avLst>
          </a:prstGeom>
          <a:solidFill>
            <a:srgbClr val="CCFFCC"/>
          </a:soli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проектных форм работы 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Включение детей и родителей в проектную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деятельность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AutoShape 17"/>
          <p:cNvSpPr>
            <a:spLocks noChangeArrowheads="1"/>
          </p:cNvSpPr>
          <p:nvPr/>
        </p:nvSpPr>
        <p:spPr bwMode="gray">
          <a:xfrm>
            <a:off x="4383088" y="4756150"/>
            <a:ext cx="4419600" cy="1093788"/>
          </a:xfrm>
          <a:prstGeom prst="roundRect">
            <a:avLst>
              <a:gd name="adj" fmla="val 11505"/>
            </a:avLst>
          </a:prstGeom>
          <a:solidFill>
            <a:srgbClr val="CCFFCC"/>
          </a:soli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Электронные презентации</a:t>
            </a:r>
          </a:p>
          <a:p>
            <a:pPr eaLnBrk="1" hangingPunct="1">
              <a:buFontTx/>
              <a:buChar char="•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Дидактические материалы, тесты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Поиск информации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6" name="AutoShape 21"/>
          <p:cNvSpPr>
            <a:spLocks noChangeArrowheads="1"/>
          </p:cNvSpPr>
          <p:nvPr/>
        </p:nvSpPr>
        <p:spPr bwMode="white">
          <a:xfrm>
            <a:off x="3200400" y="3789363"/>
            <a:ext cx="609600" cy="396875"/>
          </a:xfrm>
          <a:prstGeom prst="rightArrow">
            <a:avLst>
              <a:gd name="adj1" fmla="val 50000"/>
              <a:gd name="adj2" fmla="val 58325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3327" name="AutoShape 21"/>
          <p:cNvSpPr>
            <a:spLocks noChangeArrowheads="1"/>
          </p:cNvSpPr>
          <p:nvPr/>
        </p:nvSpPr>
        <p:spPr bwMode="white">
          <a:xfrm>
            <a:off x="3825875" y="517525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3328" name="Прямоугольник 2"/>
          <p:cNvSpPr>
            <a:spLocks noChangeArrowheads="1"/>
          </p:cNvSpPr>
          <p:nvPr/>
        </p:nvSpPr>
        <p:spPr bwMode="auto">
          <a:xfrm>
            <a:off x="1219200" y="85725"/>
            <a:ext cx="768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800" b="1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"/>
          <p:cNvGrpSpPr>
            <a:grpSpLocks/>
          </p:cNvGrpSpPr>
          <p:nvPr/>
        </p:nvGrpSpPr>
        <p:grpSpPr bwMode="auto">
          <a:xfrm>
            <a:off x="1549400" y="801688"/>
            <a:ext cx="7127875" cy="1027112"/>
            <a:chOff x="1997" y="1314"/>
            <a:chExt cx="1889" cy="1009"/>
          </a:xfrm>
        </p:grpSpPr>
        <p:grpSp>
          <p:nvGrpSpPr>
            <p:cNvPr id="14348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3" name="Oval 13"/>
              <p:cNvSpPr>
                <a:spLocks noChangeArrowheads="1"/>
              </p:cNvSpPr>
              <p:nvPr/>
            </p:nvSpPr>
            <p:spPr bwMode="gray">
              <a:xfrm>
                <a:off x="1994" y="1058"/>
                <a:ext cx="1905" cy="906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gray">
              <a:xfrm>
                <a:off x="1973" y="1021"/>
                <a:ext cx="1905" cy="9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gray">
            <a:xfrm>
              <a:off x="2125" y="1328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2224088" y="920750"/>
            <a:ext cx="5576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Выбор образовательных  программ и УМК</a:t>
            </a:r>
          </a:p>
        </p:txBody>
      </p:sp>
      <p:sp>
        <p:nvSpPr>
          <p:cNvPr id="16" name="Freeform 10"/>
          <p:cNvSpPr>
            <a:spLocks/>
          </p:cNvSpPr>
          <p:nvPr/>
        </p:nvSpPr>
        <p:spPr bwMode="gray">
          <a:xfrm rot="2963055" flipH="1">
            <a:off x="4179094" y="1570831"/>
            <a:ext cx="304800" cy="57943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1116013" y="2012950"/>
            <a:ext cx="6840537" cy="409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Verdana" pitchFamily="34" charset="0"/>
            </a:endParaRPr>
          </a:p>
        </p:txBody>
      </p:sp>
      <p:sp>
        <p:nvSpPr>
          <p:cNvPr id="14342" name="Прямоугольник 3"/>
          <p:cNvSpPr>
            <a:spLocks noChangeArrowheads="1"/>
          </p:cNvSpPr>
          <p:nvPr/>
        </p:nvSpPr>
        <p:spPr bwMode="auto">
          <a:xfrm>
            <a:off x="1403350" y="2054225"/>
            <a:ext cx="65532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Свою педагогическую деятельность я осуществляю по программе «Школа России». Мой выбор данной программы обусловлен тем, что главная идея «Школы России»- это духовно- нравственное развитие. Программа несет огромный, годами проверенный педагогический опыт. Авторами программы взято все лучшее, что было накоплено и апробировано в практике отечественной школы. Она доступна для учащихся младшего школьного возраста, гарантирует достижение положительных результатов в обучении и реальные возможности личностного развития, так как построена на принципах учета возрастных особенностей, постепенного наращивания трудностей. Программа «Школа России» реализует цель обеспечения современного образования младшего школьника в соответствии с положениями образования в Российской Федерации, концепцией модернизации образования новейшими достижениями педагогической науки.   Созданный в 2001 году, получивший самое широкое признание в школах России,  комплект успешно развивается в соответствии с запросами времени, совершенствуется, вбирая в себя лучшее из живого педагогического опыта, и сейчас является надежным инструментом реализации Стандартов второго поколения</a:t>
            </a:r>
            <a:r>
              <a:rPr lang="ru-RU" sz="12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3" name="Picture 6" descr="http://poznaumir.su/12731-12565-thickbox/pleshakov-okrujayuschiy-mir-testyi-3-klass-shkola-rossii.jpg"/>
          <p:cNvPicPr>
            <a:picLocks noChangeAspect="1" noChangeArrowheads="1"/>
          </p:cNvPicPr>
          <p:nvPr/>
        </p:nvPicPr>
        <p:blipFill>
          <a:blip r:embed="rId2" cstate="print"/>
          <a:srcRect l="11842" r="13155"/>
          <a:stretch>
            <a:fillRect/>
          </a:stretch>
        </p:blipFill>
        <p:spPr bwMode="auto">
          <a:xfrm rot="643096">
            <a:off x="7839075" y="4359275"/>
            <a:ext cx="10033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7" descr="http://kohma.ivanovoweb.ru/images/stories/News/umk_sh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70891">
            <a:off x="242888" y="1433513"/>
            <a:ext cx="1003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1" descr="http://www.marilit.ru/moff/images/tv3-programma-peredach-segodnya-27027-lar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87893">
            <a:off x="203200" y="4321175"/>
            <a:ext cx="10287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3" descr="http://www.sbooks.ru/images/10101002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9669">
            <a:off x="7921625" y="1728788"/>
            <a:ext cx="10810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Прямоугольник 2"/>
          <p:cNvSpPr>
            <a:spLocks noChangeArrowheads="1"/>
          </p:cNvSpPr>
          <p:nvPr/>
        </p:nvSpPr>
        <p:spPr bwMode="auto">
          <a:xfrm>
            <a:off x="1219200" y="85725"/>
            <a:ext cx="768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800" b="1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1024</TotalTime>
  <Words>843</Words>
  <Application>Microsoft Office PowerPoint</Application>
  <PresentationFormat>Экран (4:3)</PresentationFormat>
  <Paragraphs>143</Paragraphs>
  <Slides>16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Monotype Corsiva</vt:lpstr>
      <vt:lpstr>Times New Roman</vt:lpstr>
      <vt:lpstr>Garamond</vt:lpstr>
      <vt:lpstr>Verdana</vt:lpstr>
      <vt:lpstr>Arial Black</vt:lpstr>
      <vt:lpstr>Wingdings</vt:lpstr>
      <vt:lpstr>Поток</vt:lpstr>
      <vt:lpstr>Лист Microsoft Office Excel 97-2003</vt:lpstr>
      <vt:lpstr>ПОРТФОЛИО УЧИТЕЛЯ</vt:lpstr>
      <vt:lpstr>СОДЕРЖАНИЕ</vt:lpstr>
      <vt:lpstr>ОБЩИЕ СВЕДЕНИЯ</vt:lpstr>
      <vt:lpstr>ОБЩИЕ СВЕДЕНИЯ</vt:lpstr>
      <vt:lpstr>ПЕДАГОГИЧЕСКАЯ ДЕЯТЕЛЬНОСТЬ</vt:lpstr>
      <vt:lpstr>Слайд 6</vt:lpstr>
      <vt:lpstr>Слайд 7</vt:lpstr>
      <vt:lpstr>Слайд 8</vt:lpstr>
      <vt:lpstr>Слайд 9</vt:lpstr>
      <vt:lpstr>Тема по самообразованию</vt:lpstr>
      <vt:lpstr>   Развитие познавательной активности учащихся на уроках математики. </vt:lpstr>
      <vt:lpstr>Слайд 12</vt:lpstr>
      <vt:lpstr>Внеурочная деятельность</vt:lpstr>
      <vt:lpstr>Слайд 14</vt:lpstr>
      <vt:lpstr>Внеурочная деятельность</vt:lpstr>
      <vt:lpstr>УЧЕБНО-МАТЕРИАЛЬНАЯ БАЗА</vt:lpstr>
    </vt:vector>
  </TitlesOfParts>
  <Company>ДОМ-АРТ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MZ</dc:creator>
  <cp:lastModifiedBy>админ</cp:lastModifiedBy>
  <cp:revision>149</cp:revision>
  <dcterms:created xsi:type="dcterms:W3CDTF">2011-08-19T21:10:54Z</dcterms:created>
  <dcterms:modified xsi:type="dcterms:W3CDTF">2015-08-27T16:43:24Z</dcterms:modified>
</cp:coreProperties>
</file>