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2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2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1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2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4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6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9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1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5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6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D859-F205-4451-B257-016542F148F1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17E8-22D3-4B1E-BB40-949C350B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E4EF-8080-4620-9829-A059C14940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A000-89FF-45B8-8AA4-F3CBDE495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552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582340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</a:rPr>
              <a:t>«Время есть величайший из новаторов»  Френсис Бэкон. </a:t>
            </a:r>
          </a:p>
          <a:p>
            <a:pPr algn="ctr"/>
            <a:endParaRPr lang="ru-RU" sz="3200" i="1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</a:rPr>
              <a:t> в «новое» время со старыми стандартами «войти» нельзя.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</a:rPr>
              <a:t> введение новых образовательных стандартов  - это веяние времени.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552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58234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0"/>
            <a:ext cx="9553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Ozhered Ludmila</dc:creator>
  <cp:lastModifiedBy>Ozhered Ludmila</cp:lastModifiedBy>
  <cp:revision>5</cp:revision>
  <dcterms:created xsi:type="dcterms:W3CDTF">2015-09-04T02:13:34Z</dcterms:created>
  <dcterms:modified xsi:type="dcterms:W3CDTF">2015-09-04T03:29:25Z</dcterms:modified>
</cp:coreProperties>
</file>